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gs" Target="tags/tag1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62A77-4A69-432F-BE4F-3E2FC7AEC1A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2E6F3FD-7758-48F2-B64F-6A01BF37F419}">
      <dgm:prSet phldrT="[文本]"/>
      <dgm:spPr/>
      <dgm:t>
        <a:bodyPr/>
        <a:lstStyle/>
        <a:p>
          <a:r>
            <a:rPr lang="zh-CN" altLang="en-US" dirty="0" smtClean="0"/>
            <a:t>版本管理的作用</a:t>
          </a:r>
          <a:endParaRPr lang="zh-CN" altLang="en-US" dirty="0"/>
        </a:p>
      </dgm:t>
    </dgm:pt>
    <dgm:pt modelId="{E72C160E-7635-40C1-B30F-2DB435904A9B}" cxnId="{F9CB5CFC-5207-4455-BFD2-78183F011329}" type="parTrans">
      <dgm:prSet/>
      <dgm:spPr/>
      <dgm:t>
        <a:bodyPr/>
        <a:lstStyle/>
        <a:p>
          <a:endParaRPr lang="zh-CN" altLang="en-US"/>
        </a:p>
      </dgm:t>
    </dgm:pt>
    <dgm:pt modelId="{68ADB030-DD97-4149-AE8A-01A636779F16}" cxnId="{F9CB5CFC-5207-4455-BFD2-78183F011329}" type="sibTrans">
      <dgm:prSet/>
      <dgm:spPr/>
      <dgm:t>
        <a:bodyPr/>
        <a:lstStyle/>
        <a:p>
          <a:endParaRPr lang="zh-CN" altLang="en-US"/>
        </a:p>
      </dgm:t>
    </dgm:pt>
    <dgm:pt modelId="{2DE9BA0A-DF4B-4E41-B6BC-879FE0AA59D3}">
      <dgm:prSet phldrT="[文本]"/>
      <dgm:spPr/>
      <dgm:t>
        <a:bodyPr/>
        <a:lstStyle/>
        <a:p>
          <a:r>
            <a:rPr lang="zh-CN" altLang="en-US" dirty="0" smtClean="0"/>
            <a:t>掌握日常操作</a:t>
          </a:r>
          <a:endParaRPr lang="zh-CN" altLang="en-US" dirty="0"/>
        </a:p>
      </dgm:t>
    </dgm:pt>
    <dgm:pt modelId="{58A487AC-B843-45E2-8FEA-FC2D7B450BB1}" cxnId="{466C1544-B69F-49FB-BDD7-6FABD7F989EE}" type="parTrans">
      <dgm:prSet/>
      <dgm:spPr/>
      <dgm:t>
        <a:bodyPr/>
        <a:lstStyle/>
        <a:p>
          <a:endParaRPr lang="zh-CN" altLang="en-US"/>
        </a:p>
      </dgm:t>
    </dgm:pt>
    <dgm:pt modelId="{A2BD3EBF-3B72-4290-8EAE-39DE9F44042C}" cxnId="{466C1544-B69F-49FB-BDD7-6FABD7F989EE}" type="sibTrans">
      <dgm:prSet/>
      <dgm:spPr/>
      <dgm:t>
        <a:bodyPr/>
        <a:lstStyle/>
        <a:p>
          <a:endParaRPr lang="zh-CN" altLang="en-US"/>
        </a:p>
      </dgm:t>
    </dgm:pt>
    <dgm:pt modelId="{B9066B86-22F2-408A-ADDE-69B5495AA72C}">
      <dgm:prSet phldrT="[文本]"/>
      <dgm:spPr/>
      <dgm:t>
        <a:bodyPr/>
        <a:lstStyle/>
        <a:p>
          <a:r>
            <a:rPr lang="zh-CN" altLang="en-US" dirty="0" smtClean="0"/>
            <a:t>团队协作</a:t>
          </a:r>
          <a:endParaRPr lang="zh-CN" altLang="en-US" dirty="0"/>
        </a:p>
      </dgm:t>
    </dgm:pt>
    <dgm:pt modelId="{F62C2C36-1072-4927-8F81-65DDC143F904}" cxnId="{B9DC8E6A-EEB8-4F36-B20D-7D0698F65DAD}" type="parTrans">
      <dgm:prSet/>
      <dgm:spPr/>
      <dgm:t>
        <a:bodyPr/>
        <a:lstStyle/>
        <a:p>
          <a:endParaRPr lang="zh-CN" altLang="en-US"/>
        </a:p>
      </dgm:t>
    </dgm:pt>
    <dgm:pt modelId="{D78F2177-052C-4264-AC2C-4179B159E119}" cxnId="{B9DC8E6A-EEB8-4F36-B20D-7D0698F65DAD}" type="sibTrans">
      <dgm:prSet/>
      <dgm:spPr/>
      <dgm:t>
        <a:bodyPr/>
        <a:lstStyle/>
        <a:p>
          <a:endParaRPr lang="zh-CN" altLang="en-US"/>
        </a:p>
      </dgm:t>
    </dgm:pt>
    <dgm:pt modelId="{372F478B-88B5-4181-8B0A-94AB0524FBB8}" type="pres">
      <dgm:prSet presAssocID="{D1C62A77-4A69-432F-BE4F-3E2FC7AEC1A4}" presName="rootnode" presStyleCnt="0">
        <dgm:presLayoutVars>
          <dgm:chMax/>
          <dgm:chPref/>
          <dgm:dir/>
          <dgm:animLvl val="lvl"/>
        </dgm:presLayoutVars>
      </dgm:prSet>
      <dgm:spPr/>
    </dgm:pt>
    <dgm:pt modelId="{4E12255C-4671-4764-A987-1B3619B431A6}" type="pres">
      <dgm:prSet presAssocID="{12E6F3FD-7758-48F2-B64F-6A01BF37F419}" presName="composite" presStyleCnt="0"/>
      <dgm:spPr/>
    </dgm:pt>
    <dgm:pt modelId="{3AD12C7A-3AAD-4191-B216-65E2ED788FA6}" type="pres">
      <dgm:prSet presAssocID="{12E6F3FD-7758-48F2-B64F-6A01BF37F419}" presName="LShape" presStyleLbl="alignNode1" presStyleIdx="0" presStyleCnt="5"/>
      <dgm:spPr/>
    </dgm:pt>
    <dgm:pt modelId="{8024A0C9-6103-4BA8-B7F9-2098D5E53D35}" type="pres">
      <dgm:prSet presAssocID="{12E6F3FD-7758-48F2-B64F-6A01BF37F419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84ACD900-0140-4D93-B3E4-46F97364DC2E}" type="pres">
      <dgm:prSet presAssocID="{12E6F3FD-7758-48F2-B64F-6A01BF37F419}" presName="Triangle" presStyleLbl="alignNode1" presStyleIdx="1" presStyleCnt="5"/>
      <dgm:spPr/>
    </dgm:pt>
    <dgm:pt modelId="{395A5512-3D56-4794-86AF-B28715105B44}" type="pres">
      <dgm:prSet presAssocID="{68ADB030-DD97-4149-AE8A-01A636779F16}" presName="sibTrans" presStyleCnt="0"/>
      <dgm:spPr/>
    </dgm:pt>
    <dgm:pt modelId="{9669AC2A-AE11-4C31-82AE-3E003EFDB763}" type="pres">
      <dgm:prSet presAssocID="{68ADB030-DD97-4149-AE8A-01A636779F16}" presName="space" presStyleCnt="0"/>
      <dgm:spPr/>
    </dgm:pt>
    <dgm:pt modelId="{1A038918-9D45-4C45-A9A4-5650EBB652DB}" type="pres">
      <dgm:prSet presAssocID="{2DE9BA0A-DF4B-4E41-B6BC-879FE0AA59D3}" presName="composite" presStyleCnt="0"/>
      <dgm:spPr/>
    </dgm:pt>
    <dgm:pt modelId="{C44CF9CF-0C2A-4ECA-9B2E-66A83B54B9A2}" type="pres">
      <dgm:prSet presAssocID="{2DE9BA0A-DF4B-4E41-B6BC-879FE0AA59D3}" presName="LShape" presStyleLbl="alignNode1" presStyleIdx="2" presStyleCnt="5"/>
      <dgm:spPr/>
    </dgm:pt>
    <dgm:pt modelId="{5F4373F2-44C3-4CED-8871-5DBBB5706114}" type="pres">
      <dgm:prSet presAssocID="{2DE9BA0A-DF4B-4E41-B6BC-879FE0AA59D3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0412850A-DDD2-4F9E-AF32-F45FF9A92958}" type="pres">
      <dgm:prSet presAssocID="{2DE9BA0A-DF4B-4E41-B6BC-879FE0AA59D3}" presName="Triangle" presStyleLbl="alignNode1" presStyleIdx="3" presStyleCnt="5"/>
      <dgm:spPr/>
    </dgm:pt>
    <dgm:pt modelId="{AF4A564E-7D09-4AC4-8FD3-72974E249088}" type="pres">
      <dgm:prSet presAssocID="{A2BD3EBF-3B72-4290-8EAE-39DE9F44042C}" presName="sibTrans" presStyleCnt="0"/>
      <dgm:spPr/>
    </dgm:pt>
    <dgm:pt modelId="{BFCBB8D1-170C-449F-B226-215A3EE3A45C}" type="pres">
      <dgm:prSet presAssocID="{A2BD3EBF-3B72-4290-8EAE-39DE9F44042C}" presName="space" presStyleCnt="0"/>
      <dgm:spPr/>
    </dgm:pt>
    <dgm:pt modelId="{B2818C94-EC57-4372-AF77-77603BA82F5B}" type="pres">
      <dgm:prSet presAssocID="{B9066B86-22F2-408A-ADDE-69B5495AA72C}" presName="composite" presStyleCnt="0"/>
      <dgm:spPr/>
    </dgm:pt>
    <dgm:pt modelId="{80FEAEB4-DB83-4A31-A89A-AC3719FD9550}" type="pres">
      <dgm:prSet presAssocID="{B9066B86-22F2-408A-ADDE-69B5495AA72C}" presName="LShape" presStyleLbl="alignNode1" presStyleIdx="4" presStyleCnt="5"/>
      <dgm:spPr/>
    </dgm:pt>
    <dgm:pt modelId="{A6A6912C-D842-4297-9DFF-CB424B0ACE59}" type="pres">
      <dgm:prSet presAssocID="{B9066B86-22F2-408A-ADDE-69B5495AA72C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9CB5CFC-5207-4455-BFD2-78183F011329}" srcId="{D1C62A77-4A69-432F-BE4F-3E2FC7AEC1A4}" destId="{12E6F3FD-7758-48F2-B64F-6A01BF37F419}" srcOrd="0" destOrd="0" parTransId="{E72C160E-7635-40C1-B30F-2DB435904A9B}" sibTransId="{68ADB030-DD97-4149-AE8A-01A636779F16}"/>
    <dgm:cxn modelId="{EC17C4B5-E00A-4936-82EE-01E594B104A9}" type="presOf" srcId="{B9066B86-22F2-408A-ADDE-69B5495AA72C}" destId="{A6A6912C-D842-4297-9DFF-CB424B0ACE59}" srcOrd="0" destOrd="0" presId="urn:microsoft.com/office/officeart/2009/3/layout/StepUpProcess"/>
    <dgm:cxn modelId="{F9013CE8-B038-487F-B49A-44004E425EC6}" type="presOf" srcId="{2DE9BA0A-DF4B-4E41-B6BC-879FE0AA59D3}" destId="{5F4373F2-44C3-4CED-8871-5DBBB5706114}" srcOrd="0" destOrd="0" presId="urn:microsoft.com/office/officeart/2009/3/layout/StepUpProcess"/>
    <dgm:cxn modelId="{7079C70E-455F-47CB-A5C1-8E671478809E}" type="presOf" srcId="{D1C62A77-4A69-432F-BE4F-3E2FC7AEC1A4}" destId="{372F478B-88B5-4181-8B0A-94AB0524FBB8}" srcOrd="0" destOrd="0" presId="urn:microsoft.com/office/officeart/2009/3/layout/StepUpProcess"/>
    <dgm:cxn modelId="{466C1544-B69F-49FB-BDD7-6FABD7F989EE}" srcId="{D1C62A77-4A69-432F-BE4F-3E2FC7AEC1A4}" destId="{2DE9BA0A-DF4B-4E41-B6BC-879FE0AA59D3}" srcOrd="1" destOrd="0" parTransId="{58A487AC-B843-45E2-8FEA-FC2D7B450BB1}" sibTransId="{A2BD3EBF-3B72-4290-8EAE-39DE9F44042C}"/>
    <dgm:cxn modelId="{49548929-8D42-46ED-A571-20E1714EE5AE}" type="presOf" srcId="{12E6F3FD-7758-48F2-B64F-6A01BF37F419}" destId="{8024A0C9-6103-4BA8-B7F9-2098D5E53D35}" srcOrd="0" destOrd="0" presId="urn:microsoft.com/office/officeart/2009/3/layout/StepUpProcess"/>
    <dgm:cxn modelId="{B9DC8E6A-EEB8-4F36-B20D-7D0698F65DAD}" srcId="{D1C62A77-4A69-432F-BE4F-3E2FC7AEC1A4}" destId="{B9066B86-22F2-408A-ADDE-69B5495AA72C}" srcOrd="2" destOrd="0" parTransId="{F62C2C36-1072-4927-8F81-65DDC143F904}" sibTransId="{D78F2177-052C-4264-AC2C-4179B159E119}"/>
    <dgm:cxn modelId="{6E56FECF-1642-499A-A372-412E03FA9D1B}" type="presParOf" srcId="{372F478B-88B5-4181-8B0A-94AB0524FBB8}" destId="{4E12255C-4671-4764-A987-1B3619B431A6}" srcOrd="0" destOrd="0" presId="urn:microsoft.com/office/officeart/2009/3/layout/StepUpProcess"/>
    <dgm:cxn modelId="{EFC84DD3-F77C-410D-8F23-5238B7647A13}" type="presParOf" srcId="{4E12255C-4671-4764-A987-1B3619B431A6}" destId="{3AD12C7A-3AAD-4191-B216-65E2ED788FA6}" srcOrd="0" destOrd="0" presId="urn:microsoft.com/office/officeart/2009/3/layout/StepUpProcess"/>
    <dgm:cxn modelId="{93DD060B-4AEA-4550-B52F-FEABA0A31B75}" type="presParOf" srcId="{4E12255C-4671-4764-A987-1B3619B431A6}" destId="{8024A0C9-6103-4BA8-B7F9-2098D5E53D35}" srcOrd="1" destOrd="0" presId="urn:microsoft.com/office/officeart/2009/3/layout/StepUpProcess"/>
    <dgm:cxn modelId="{CC012CFA-720C-4031-9011-5B159BFDCE2E}" type="presParOf" srcId="{4E12255C-4671-4764-A987-1B3619B431A6}" destId="{84ACD900-0140-4D93-B3E4-46F97364DC2E}" srcOrd="2" destOrd="0" presId="urn:microsoft.com/office/officeart/2009/3/layout/StepUpProcess"/>
    <dgm:cxn modelId="{40E18A49-E001-4E3A-8DCC-BF5FD31F0374}" type="presParOf" srcId="{372F478B-88B5-4181-8B0A-94AB0524FBB8}" destId="{395A5512-3D56-4794-86AF-B28715105B44}" srcOrd="1" destOrd="0" presId="urn:microsoft.com/office/officeart/2009/3/layout/StepUpProcess"/>
    <dgm:cxn modelId="{0AAF541A-7422-4302-959E-EA27D0B0636E}" type="presParOf" srcId="{395A5512-3D56-4794-86AF-B28715105B44}" destId="{9669AC2A-AE11-4C31-82AE-3E003EFDB763}" srcOrd="0" destOrd="0" presId="urn:microsoft.com/office/officeart/2009/3/layout/StepUpProcess"/>
    <dgm:cxn modelId="{F14DB562-74E4-400C-A17C-994653CF9BEE}" type="presParOf" srcId="{372F478B-88B5-4181-8B0A-94AB0524FBB8}" destId="{1A038918-9D45-4C45-A9A4-5650EBB652DB}" srcOrd="2" destOrd="0" presId="urn:microsoft.com/office/officeart/2009/3/layout/StepUpProcess"/>
    <dgm:cxn modelId="{076E38F1-A8AD-4B69-85AE-462E843F2CCF}" type="presParOf" srcId="{1A038918-9D45-4C45-A9A4-5650EBB652DB}" destId="{C44CF9CF-0C2A-4ECA-9B2E-66A83B54B9A2}" srcOrd="0" destOrd="0" presId="urn:microsoft.com/office/officeart/2009/3/layout/StepUpProcess"/>
    <dgm:cxn modelId="{AC9470AB-6935-4F8D-BFC6-547CDEA28488}" type="presParOf" srcId="{1A038918-9D45-4C45-A9A4-5650EBB652DB}" destId="{5F4373F2-44C3-4CED-8871-5DBBB5706114}" srcOrd="1" destOrd="0" presId="urn:microsoft.com/office/officeart/2009/3/layout/StepUpProcess"/>
    <dgm:cxn modelId="{E2568FAD-5AC6-4DA8-8F87-DB2BAFDB612D}" type="presParOf" srcId="{1A038918-9D45-4C45-A9A4-5650EBB652DB}" destId="{0412850A-DDD2-4F9E-AF32-F45FF9A92958}" srcOrd="2" destOrd="0" presId="urn:microsoft.com/office/officeart/2009/3/layout/StepUpProcess"/>
    <dgm:cxn modelId="{F940729F-8932-4C94-92F1-3A390343EA0F}" type="presParOf" srcId="{372F478B-88B5-4181-8B0A-94AB0524FBB8}" destId="{AF4A564E-7D09-4AC4-8FD3-72974E249088}" srcOrd="3" destOrd="0" presId="urn:microsoft.com/office/officeart/2009/3/layout/StepUpProcess"/>
    <dgm:cxn modelId="{CCBBBF70-F459-4058-AF87-A9E65C9BB5F0}" type="presParOf" srcId="{AF4A564E-7D09-4AC4-8FD3-72974E249088}" destId="{BFCBB8D1-170C-449F-B226-215A3EE3A45C}" srcOrd="0" destOrd="0" presId="urn:microsoft.com/office/officeart/2009/3/layout/StepUpProcess"/>
    <dgm:cxn modelId="{0910CA21-3ECE-4D48-AAB3-3A6AC3A11F05}" type="presParOf" srcId="{372F478B-88B5-4181-8B0A-94AB0524FBB8}" destId="{B2818C94-EC57-4372-AF77-77603BA82F5B}" srcOrd="4" destOrd="0" presId="urn:microsoft.com/office/officeart/2009/3/layout/StepUpProcess"/>
    <dgm:cxn modelId="{07F9C4C5-5343-45CF-B175-63166E975F72}" type="presParOf" srcId="{B2818C94-EC57-4372-AF77-77603BA82F5B}" destId="{80FEAEB4-DB83-4A31-A89A-AC3719FD9550}" srcOrd="0" destOrd="0" presId="urn:microsoft.com/office/officeart/2009/3/layout/StepUpProcess"/>
    <dgm:cxn modelId="{887F3C82-0505-4B3A-A130-D4E10EB1C7E6}" type="presParOf" srcId="{B2818C94-EC57-4372-AF77-77603BA82F5B}" destId="{A6A6912C-D842-4297-9DFF-CB424B0ACE5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A755BA-2832-48F9-824A-CCB7C45135F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B8B74BA-321B-45E3-8BD4-9AF39E1475AD}">
      <dgm:prSet phldrT="[文本]"/>
      <dgm:spPr/>
      <dgm:t>
        <a:bodyPr/>
        <a:lstStyle/>
        <a:p>
          <a:r>
            <a:rPr lang="zh-CN" altLang="en-US" dirty="0" smtClean="0"/>
            <a:t>为什么要版本管理</a:t>
          </a:r>
          <a:endParaRPr lang="zh-CN" altLang="en-US" dirty="0"/>
        </a:p>
      </dgm:t>
    </dgm:pt>
    <dgm:pt modelId="{967DC1F0-B922-4083-8BF2-9BBB8479003A}" cxnId="{732D4A69-802F-43AC-8325-B31055B70242}" type="parTrans">
      <dgm:prSet/>
      <dgm:spPr/>
      <dgm:t>
        <a:bodyPr/>
        <a:lstStyle/>
        <a:p>
          <a:endParaRPr lang="zh-CN" altLang="en-US"/>
        </a:p>
      </dgm:t>
    </dgm:pt>
    <dgm:pt modelId="{339E8BE9-A65F-472D-892E-4586D4E256B3}" cxnId="{732D4A69-802F-43AC-8325-B31055B70242}" type="sibTrans">
      <dgm:prSet/>
      <dgm:spPr/>
      <dgm:t>
        <a:bodyPr/>
        <a:lstStyle/>
        <a:p>
          <a:endParaRPr lang="zh-CN" altLang="en-US"/>
        </a:p>
      </dgm:t>
    </dgm:pt>
    <dgm:pt modelId="{43D18DAF-2AE0-4163-91AE-4BDC3E9FB47E}">
      <dgm:prSet phldrT="[文本]"/>
      <dgm:spPr/>
      <dgm:t>
        <a:bodyPr/>
        <a:lstStyle/>
        <a:p>
          <a:r>
            <a:rPr lang="zh-CN" altLang="en-US" dirty="0" smtClean="0"/>
            <a:t>如何进行版本管理</a:t>
          </a:r>
          <a:endParaRPr lang="zh-CN" altLang="en-US" dirty="0"/>
        </a:p>
      </dgm:t>
    </dgm:pt>
    <dgm:pt modelId="{676BDDDB-1319-437E-B4A9-E7D53A909A85}" cxnId="{2A905F88-6103-47F3-8281-617D9636A00D}" type="parTrans">
      <dgm:prSet/>
      <dgm:spPr/>
      <dgm:t>
        <a:bodyPr/>
        <a:lstStyle/>
        <a:p>
          <a:endParaRPr lang="zh-CN" altLang="en-US"/>
        </a:p>
      </dgm:t>
    </dgm:pt>
    <dgm:pt modelId="{6630B677-2FB4-4EC2-B3B9-497788803B71}" cxnId="{2A905F88-6103-47F3-8281-617D9636A00D}" type="sibTrans">
      <dgm:prSet/>
      <dgm:spPr/>
      <dgm:t>
        <a:bodyPr/>
        <a:lstStyle/>
        <a:p>
          <a:endParaRPr lang="zh-CN" altLang="en-US"/>
        </a:p>
      </dgm:t>
    </dgm:pt>
    <dgm:pt modelId="{4F73EEA1-785A-42ED-8F63-69102ED2AA3A}">
      <dgm:prSet phldrT="[文本]"/>
      <dgm:spPr/>
      <dgm:t>
        <a:bodyPr/>
        <a:lstStyle/>
        <a:p>
          <a:r>
            <a:rPr lang="en-US" altLang="zh-CN" dirty="0" smtClean="0"/>
            <a:t>GIT</a:t>
          </a:r>
          <a:r>
            <a:rPr lang="zh-CN" altLang="en-US" dirty="0" smtClean="0"/>
            <a:t>工具介绍</a:t>
          </a:r>
          <a:endParaRPr lang="zh-CN" altLang="en-US" dirty="0"/>
        </a:p>
      </dgm:t>
    </dgm:pt>
    <dgm:pt modelId="{388C940F-A19C-47D8-8D41-81C1FC3DA832}" cxnId="{D3DA8A1D-1CFB-4EC8-A9D1-49B02EDAD178}" type="parTrans">
      <dgm:prSet/>
      <dgm:spPr/>
      <dgm:t>
        <a:bodyPr/>
        <a:lstStyle/>
        <a:p>
          <a:endParaRPr lang="zh-CN" altLang="en-US"/>
        </a:p>
      </dgm:t>
    </dgm:pt>
    <dgm:pt modelId="{53733242-4765-4AAB-BEBE-1A66624F69EE}" cxnId="{D3DA8A1D-1CFB-4EC8-A9D1-49B02EDAD178}" type="sibTrans">
      <dgm:prSet/>
      <dgm:spPr/>
      <dgm:t>
        <a:bodyPr/>
        <a:lstStyle/>
        <a:p>
          <a:endParaRPr lang="zh-CN" altLang="en-US"/>
        </a:p>
      </dgm:t>
    </dgm:pt>
    <dgm:pt modelId="{A1F9FE32-CF72-4C6E-9496-249C3CE0E7FB}" type="pres">
      <dgm:prSet presAssocID="{77A755BA-2832-48F9-824A-CCB7C45135FE}" presName="Name0" presStyleCnt="0">
        <dgm:presLayoutVars>
          <dgm:chMax val="7"/>
          <dgm:chPref val="7"/>
          <dgm:dir/>
        </dgm:presLayoutVars>
      </dgm:prSet>
      <dgm:spPr/>
    </dgm:pt>
    <dgm:pt modelId="{F0858392-21DF-43E2-954B-C4D2B43F3404}" type="pres">
      <dgm:prSet presAssocID="{77A755BA-2832-48F9-824A-CCB7C45135FE}" presName="Name1" presStyleCnt="0"/>
      <dgm:spPr/>
    </dgm:pt>
    <dgm:pt modelId="{6FA3401F-2C7A-4EDF-B3FB-B15E0B183148}" type="pres">
      <dgm:prSet presAssocID="{77A755BA-2832-48F9-824A-CCB7C45135FE}" presName="cycle" presStyleCnt="0"/>
      <dgm:spPr/>
    </dgm:pt>
    <dgm:pt modelId="{59DF486D-6F64-4BEC-B8E0-9738F28A9A5A}" type="pres">
      <dgm:prSet presAssocID="{77A755BA-2832-48F9-824A-CCB7C45135FE}" presName="srcNode" presStyleLbl="node1" presStyleIdx="0" presStyleCnt="3"/>
      <dgm:spPr/>
    </dgm:pt>
    <dgm:pt modelId="{AF114E18-DBA7-42F8-A25F-D0E2726FC439}" type="pres">
      <dgm:prSet presAssocID="{77A755BA-2832-48F9-824A-CCB7C45135FE}" presName="conn" presStyleLbl="parChTrans1D2" presStyleIdx="0" presStyleCnt="1"/>
      <dgm:spPr/>
    </dgm:pt>
    <dgm:pt modelId="{7AB533F6-D71F-4F71-B3DE-368EA4A06767}" type="pres">
      <dgm:prSet presAssocID="{77A755BA-2832-48F9-824A-CCB7C45135FE}" presName="extraNode" presStyleLbl="node1" presStyleIdx="0" presStyleCnt="3"/>
      <dgm:spPr/>
    </dgm:pt>
    <dgm:pt modelId="{E8AFB7B1-FAC6-4476-B6C3-3CC0B89F77D3}" type="pres">
      <dgm:prSet presAssocID="{77A755BA-2832-48F9-824A-CCB7C45135FE}" presName="dstNode" presStyleLbl="node1" presStyleIdx="0" presStyleCnt="3"/>
      <dgm:spPr/>
    </dgm:pt>
    <dgm:pt modelId="{7C38BBBA-0458-4AAA-891E-C156C1767C34}" type="pres">
      <dgm:prSet presAssocID="{9B8B74BA-321B-45E3-8BD4-9AF39E1475AD}" presName="text_1" presStyleLbl="node1" presStyleIdx="0" presStyleCnt="3">
        <dgm:presLayoutVars>
          <dgm:bulletEnabled val="1"/>
        </dgm:presLayoutVars>
      </dgm:prSet>
      <dgm:spPr/>
    </dgm:pt>
    <dgm:pt modelId="{1B19027B-DD39-4AC2-85F3-78540C1EFD53}" type="pres">
      <dgm:prSet presAssocID="{9B8B74BA-321B-45E3-8BD4-9AF39E1475AD}" presName="accent_1" presStyleCnt="0"/>
      <dgm:spPr/>
    </dgm:pt>
    <dgm:pt modelId="{97B53C91-D017-402F-A965-CA7C52488A95}" type="pres">
      <dgm:prSet presAssocID="{9B8B74BA-321B-45E3-8BD4-9AF39E1475AD}" presName="accentRepeatNode" presStyleLbl="solidFgAcc1" presStyleIdx="0" presStyleCnt="3"/>
      <dgm:spPr/>
    </dgm:pt>
    <dgm:pt modelId="{2D9FE631-C250-428D-96D6-B1AAE245D881}" type="pres">
      <dgm:prSet presAssocID="{43D18DAF-2AE0-4163-91AE-4BDC3E9FB47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E3A03D6-1D6D-468F-B35B-4E6F79F0AE4F}" type="pres">
      <dgm:prSet presAssocID="{43D18DAF-2AE0-4163-91AE-4BDC3E9FB47E}" presName="accent_2" presStyleCnt="0"/>
      <dgm:spPr/>
    </dgm:pt>
    <dgm:pt modelId="{28DD994E-B1A6-48B8-B7D1-372DBE22103D}" type="pres">
      <dgm:prSet presAssocID="{43D18DAF-2AE0-4163-91AE-4BDC3E9FB47E}" presName="accentRepeatNode" presStyleLbl="solidFgAcc1" presStyleIdx="1" presStyleCnt="3"/>
      <dgm:spPr/>
    </dgm:pt>
    <dgm:pt modelId="{B5D37CD4-0B52-4764-8A8B-2273FCF6FF76}" type="pres">
      <dgm:prSet presAssocID="{4F73EEA1-785A-42ED-8F63-69102ED2AA3A}" presName="text_3" presStyleLbl="node1" presStyleIdx="2" presStyleCnt="3">
        <dgm:presLayoutVars>
          <dgm:bulletEnabled val="1"/>
        </dgm:presLayoutVars>
      </dgm:prSet>
      <dgm:spPr/>
    </dgm:pt>
    <dgm:pt modelId="{F21E5DC2-4350-4FB4-8859-A3F2BAE6F1CB}" type="pres">
      <dgm:prSet presAssocID="{4F73EEA1-785A-42ED-8F63-69102ED2AA3A}" presName="accent_3" presStyleCnt="0"/>
      <dgm:spPr/>
    </dgm:pt>
    <dgm:pt modelId="{1E766E34-EC3A-4605-BD5A-978D0B208ED4}" type="pres">
      <dgm:prSet presAssocID="{4F73EEA1-785A-42ED-8F63-69102ED2AA3A}" presName="accentRepeatNode" presStyleLbl="solidFgAcc1" presStyleIdx="2" presStyleCnt="3"/>
      <dgm:spPr/>
    </dgm:pt>
  </dgm:ptLst>
  <dgm:cxnLst>
    <dgm:cxn modelId="{D3DA8A1D-1CFB-4EC8-A9D1-49B02EDAD178}" srcId="{77A755BA-2832-48F9-824A-CCB7C45135FE}" destId="{4F73EEA1-785A-42ED-8F63-69102ED2AA3A}" srcOrd="2" destOrd="0" parTransId="{388C940F-A19C-47D8-8D41-81C1FC3DA832}" sibTransId="{53733242-4765-4AAB-BEBE-1A66624F69EE}"/>
    <dgm:cxn modelId="{2A905F88-6103-47F3-8281-617D9636A00D}" srcId="{77A755BA-2832-48F9-824A-CCB7C45135FE}" destId="{43D18DAF-2AE0-4163-91AE-4BDC3E9FB47E}" srcOrd="1" destOrd="0" parTransId="{676BDDDB-1319-437E-B4A9-E7D53A909A85}" sibTransId="{6630B677-2FB4-4EC2-B3B9-497788803B71}"/>
    <dgm:cxn modelId="{398826B0-99CB-4EA6-A1D3-594891E66AB3}" type="presOf" srcId="{4F73EEA1-785A-42ED-8F63-69102ED2AA3A}" destId="{B5D37CD4-0B52-4764-8A8B-2273FCF6FF76}" srcOrd="0" destOrd="0" presId="urn:microsoft.com/office/officeart/2008/layout/VerticalCurvedList"/>
    <dgm:cxn modelId="{421519FE-0E7E-4844-ACAB-805E5E60FF80}" type="presOf" srcId="{43D18DAF-2AE0-4163-91AE-4BDC3E9FB47E}" destId="{2D9FE631-C250-428D-96D6-B1AAE245D881}" srcOrd="0" destOrd="0" presId="urn:microsoft.com/office/officeart/2008/layout/VerticalCurvedList"/>
    <dgm:cxn modelId="{8A7584EF-CC6B-489E-B9E0-B0E6F8C068CF}" type="presOf" srcId="{9B8B74BA-321B-45E3-8BD4-9AF39E1475AD}" destId="{7C38BBBA-0458-4AAA-891E-C156C1767C34}" srcOrd="0" destOrd="0" presId="urn:microsoft.com/office/officeart/2008/layout/VerticalCurvedList"/>
    <dgm:cxn modelId="{65CF67D8-A4DC-4AD3-BFB9-4F81E9987646}" type="presOf" srcId="{77A755BA-2832-48F9-824A-CCB7C45135FE}" destId="{A1F9FE32-CF72-4C6E-9496-249C3CE0E7FB}" srcOrd="0" destOrd="0" presId="urn:microsoft.com/office/officeart/2008/layout/VerticalCurvedList"/>
    <dgm:cxn modelId="{732D4A69-802F-43AC-8325-B31055B70242}" srcId="{77A755BA-2832-48F9-824A-CCB7C45135FE}" destId="{9B8B74BA-321B-45E3-8BD4-9AF39E1475AD}" srcOrd="0" destOrd="0" parTransId="{967DC1F0-B922-4083-8BF2-9BBB8479003A}" sibTransId="{339E8BE9-A65F-472D-892E-4586D4E256B3}"/>
    <dgm:cxn modelId="{11411CE7-A270-47EC-AAF3-1B1F30AEC33D}" type="presOf" srcId="{339E8BE9-A65F-472D-892E-4586D4E256B3}" destId="{AF114E18-DBA7-42F8-A25F-D0E2726FC439}" srcOrd="0" destOrd="0" presId="urn:microsoft.com/office/officeart/2008/layout/VerticalCurvedList"/>
    <dgm:cxn modelId="{EAFAFC60-009D-4635-A393-12C1103BF465}" type="presParOf" srcId="{A1F9FE32-CF72-4C6E-9496-249C3CE0E7FB}" destId="{F0858392-21DF-43E2-954B-C4D2B43F3404}" srcOrd="0" destOrd="0" presId="urn:microsoft.com/office/officeart/2008/layout/VerticalCurvedList"/>
    <dgm:cxn modelId="{DE24CD1E-C957-437E-932B-E48B14418E7E}" type="presParOf" srcId="{F0858392-21DF-43E2-954B-C4D2B43F3404}" destId="{6FA3401F-2C7A-4EDF-B3FB-B15E0B183148}" srcOrd="0" destOrd="0" presId="urn:microsoft.com/office/officeart/2008/layout/VerticalCurvedList"/>
    <dgm:cxn modelId="{F670E64A-0C6E-4723-BE59-0C6CF10F50A1}" type="presParOf" srcId="{6FA3401F-2C7A-4EDF-B3FB-B15E0B183148}" destId="{59DF486D-6F64-4BEC-B8E0-9738F28A9A5A}" srcOrd="0" destOrd="0" presId="urn:microsoft.com/office/officeart/2008/layout/VerticalCurvedList"/>
    <dgm:cxn modelId="{BEAFC24B-923B-45B9-A1AE-B7F88C0FCB0D}" type="presParOf" srcId="{6FA3401F-2C7A-4EDF-B3FB-B15E0B183148}" destId="{AF114E18-DBA7-42F8-A25F-D0E2726FC439}" srcOrd="1" destOrd="0" presId="urn:microsoft.com/office/officeart/2008/layout/VerticalCurvedList"/>
    <dgm:cxn modelId="{A5366983-8CE2-414B-974C-1F3733937251}" type="presParOf" srcId="{6FA3401F-2C7A-4EDF-B3FB-B15E0B183148}" destId="{7AB533F6-D71F-4F71-B3DE-368EA4A06767}" srcOrd="2" destOrd="0" presId="urn:microsoft.com/office/officeart/2008/layout/VerticalCurvedList"/>
    <dgm:cxn modelId="{BDE6CA26-7EA3-40B9-A97C-67BC52B0EEE2}" type="presParOf" srcId="{6FA3401F-2C7A-4EDF-B3FB-B15E0B183148}" destId="{E8AFB7B1-FAC6-4476-B6C3-3CC0B89F77D3}" srcOrd="3" destOrd="0" presId="urn:microsoft.com/office/officeart/2008/layout/VerticalCurvedList"/>
    <dgm:cxn modelId="{B17DE9FA-5BEF-479C-A2EA-C1A6523EE0CE}" type="presParOf" srcId="{F0858392-21DF-43E2-954B-C4D2B43F3404}" destId="{7C38BBBA-0458-4AAA-891E-C156C1767C34}" srcOrd="1" destOrd="0" presId="urn:microsoft.com/office/officeart/2008/layout/VerticalCurvedList"/>
    <dgm:cxn modelId="{28CA3DB3-81D0-45FC-BB8E-A1D04B606A3C}" type="presParOf" srcId="{F0858392-21DF-43E2-954B-C4D2B43F3404}" destId="{1B19027B-DD39-4AC2-85F3-78540C1EFD53}" srcOrd="2" destOrd="0" presId="urn:microsoft.com/office/officeart/2008/layout/VerticalCurvedList"/>
    <dgm:cxn modelId="{8C57820C-DBDB-4667-BEF2-E5475D900048}" type="presParOf" srcId="{1B19027B-DD39-4AC2-85F3-78540C1EFD53}" destId="{97B53C91-D017-402F-A965-CA7C52488A95}" srcOrd="0" destOrd="0" presId="urn:microsoft.com/office/officeart/2008/layout/VerticalCurvedList"/>
    <dgm:cxn modelId="{92685F3A-3CFD-4777-BE7B-F2BBE485FC04}" type="presParOf" srcId="{F0858392-21DF-43E2-954B-C4D2B43F3404}" destId="{2D9FE631-C250-428D-96D6-B1AAE245D881}" srcOrd="3" destOrd="0" presId="urn:microsoft.com/office/officeart/2008/layout/VerticalCurvedList"/>
    <dgm:cxn modelId="{329248C0-5390-497E-92FF-DBDB1E44381D}" type="presParOf" srcId="{F0858392-21DF-43E2-954B-C4D2B43F3404}" destId="{EE3A03D6-1D6D-468F-B35B-4E6F79F0AE4F}" srcOrd="4" destOrd="0" presId="urn:microsoft.com/office/officeart/2008/layout/VerticalCurvedList"/>
    <dgm:cxn modelId="{1C29EA26-779F-4254-9039-54894CBA593D}" type="presParOf" srcId="{EE3A03D6-1D6D-468F-B35B-4E6F79F0AE4F}" destId="{28DD994E-B1A6-48B8-B7D1-372DBE22103D}" srcOrd="0" destOrd="0" presId="urn:microsoft.com/office/officeart/2008/layout/VerticalCurvedList"/>
    <dgm:cxn modelId="{B4456528-84EF-4B52-B9C3-6AC503A4CDEF}" type="presParOf" srcId="{F0858392-21DF-43E2-954B-C4D2B43F3404}" destId="{B5D37CD4-0B52-4764-8A8B-2273FCF6FF76}" srcOrd="5" destOrd="0" presId="urn:microsoft.com/office/officeart/2008/layout/VerticalCurvedList"/>
    <dgm:cxn modelId="{6AC2FFBF-4241-473D-AFF2-0A79C818791F}" type="presParOf" srcId="{F0858392-21DF-43E2-954B-C4D2B43F3404}" destId="{F21E5DC2-4350-4FB4-8859-A3F2BAE6F1CB}" srcOrd="6" destOrd="0" presId="urn:microsoft.com/office/officeart/2008/layout/VerticalCurvedList"/>
    <dgm:cxn modelId="{A078AE3C-680B-45F6-B433-0C0A57F403F9}" type="presParOf" srcId="{F21E5DC2-4350-4FB4-8859-A3F2BAE6F1CB}" destId="{1E766E34-EC3A-4605-BD5A-978D0B208E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A755BA-2832-48F9-824A-CCB7C45135F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B8B74BA-321B-45E3-8BD4-9AF39E1475AD}">
      <dgm:prSet phldrT="[文本]"/>
      <dgm:spPr/>
      <dgm:t>
        <a:bodyPr/>
        <a:lstStyle/>
        <a:p>
          <a:r>
            <a:rPr lang="en-US" altLang="zh-CN" dirty="0" smtClean="0"/>
            <a:t>GIT</a:t>
          </a:r>
          <a:r>
            <a:rPr lang="zh-CN" altLang="en-US" dirty="0" smtClean="0"/>
            <a:t>常用指令</a:t>
          </a:r>
          <a:endParaRPr lang="zh-CN" altLang="en-US" dirty="0"/>
        </a:p>
      </dgm:t>
    </dgm:pt>
    <dgm:pt modelId="{967DC1F0-B922-4083-8BF2-9BBB8479003A}" cxnId="{732D4A69-802F-43AC-8325-B31055B70242}" type="parTrans">
      <dgm:prSet/>
      <dgm:spPr/>
      <dgm:t>
        <a:bodyPr/>
        <a:lstStyle/>
        <a:p>
          <a:endParaRPr lang="zh-CN" altLang="en-US"/>
        </a:p>
      </dgm:t>
    </dgm:pt>
    <dgm:pt modelId="{339E8BE9-A65F-472D-892E-4586D4E256B3}" cxnId="{732D4A69-802F-43AC-8325-B31055B70242}" type="sibTrans">
      <dgm:prSet/>
      <dgm:spPr/>
      <dgm:t>
        <a:bodyPr/>
        <a:lstStyle/>
        <a:p>
          <a:endParaRPr lang="zh-CN" altLang="en-US"/>
        </a:p>
      </dgm:t>
    </dgm:pt>
    <dgm:pt modelId="{43D18DAF-2AE0-4163-91AE-4BDC3E9FB47E}">
      <dgm:prSet phldrT="[文本]"/>
      <dgm:spPr/>
      <dgm:t>
        <a:bodyPr/>
        <a:lstStyle/>
        <a:p>
          <a:r>
            <a:rPr lang="en-US" altLang="zh-CN" dirty="0" smtClean="0"/>
            <a:t>GIT</a:t>
          </a:r>
          <a:r>
            <a:rPr lang="zh-CN" altLang="en-US" dirty="0" smtClean="0"/>
            <a:t>基本操作</a:t>
          </a:r>
          <a:endParaRPr lang="zh-CN" altLang="en-US" dirty="0"/>
        </a:p>
      </dgm:t>
    </dgm:pt>
    <dgm:pt modelId="{676BDDDB-1319-437E-B4A9-E7D53A909A85}" cxnId="{2A905F88-6103-47F3-8281-617D9636A00D}" type="parTrans">
      <dgm:prSet/>
      <dgm:spPr/>
      <dgm:t>
        <a:bodyPr/>
        <a:lstStyle/>
        <a:p>
          <a:endParaRPr lang="zh-CN" altLang="en-US"/>
        </a:p>
      </dgm:t>
    </dgm:pt>
    <dgm:pt modelId="{6630B677-2FB4-4EC2-B3B9-497788803B71}" cxnId="{2A905F88-6103-47F3-8281-617D9636A00D}" type="sibTrans">
      <dgm:prSet/>
      <dgm:spPr/>
      <dgm:t>
        <a:bodyPr/>
        <a:lstStyle/>
        <a:p>
          <a:endParaRPr lang="zh-CN" altLang="en-US"/>
        </a:p>
      </dgm:t>
    </dgm:pt>
    <dgm:pt modelId="{4F73EEA1-785A-42ED-8F63-69102ED2AA3A}">
      <dgm:prSet phldrT="[文本]"/>
      <dgm:spPr/>
      <dgm:t>
        <a:bodyPr/>
        <a:lstStyle/>
        <a:p>
          <a:r>
            <a:rPr lang="en-US" altLang="zh-CN" dirty="0" smtClean="0"/>
            <a:t>GIT</a:t>
          </a:r>
          <a:r>
            <a:rPr lang="zh-CN" altLang="en-US" dirty="0" smtClean="0"/>
            <a:t>分支管理</a:t>
          </a:r>
          <a:endParaRPr lang="zh-CN" altLang="en-US" dirty="0"/>
        </a:p>
      </dgm:t>
    </dgm:pt>
    <dgm:pt modelId="{388C940F-A19C-47D8-8D41-81C1FC3DA832}" cxnId="{D3DA8A1D-1CFB-4EC8-A9D1-49B02EDAD178}" type="parTrans">
      <dgm:prSet/>
      <dgm:spPr/>
      <dgm:t>
        <a:bodyPr/>
        <a:lstStyle/>
        <a:p>
          <a:endParaRPr lang="zh-CN" altLang="en-US"/>
        </a:p>
      </dgm:t>
    </dgm:pt>
    <dgm:pt modelId="{53733242-4765-4AAB-BEBE-1A66624F69EE}" cxnId="{D3DA8A1D-1CFB-4EC8-A9D1-49B02EDAD178}" type="sibTrans">
      <dgm:prSet/>
      <dgm:spPr/>
      <dgm:t>
        <a:bodyPr/>
        <a:lstStyle/>
        <a:p>
          <a:endParaRPr lang="zh-CN" altLang="en-US"/>
        </a:p>
      </dgm:t>
    </dgm:pt>
    <dgm:pt modelId="{A1F9FE32-CF72-4C6E-9496-249C3CE0E7FB}" type="pres">
      <dgm:prSet presAssocID="{77A755BA-2832-48F9-824A-CCB7C45135FE}" presName="Name0" presStyleCnt="0">
        <dgm:presLayoutVars>
          <dgm:chMax val="7"/>
          <dgm:chPref val="7"/>
          <dgm:dir/>
        </dgm:presLayoutVars>
      </dgm:prSet>
      <dgm:spPr/>
    </dgm:pt>
    <dgm:pt modelId="{F0858392-21DF-43E2-954B-C4D2B43F3404}" type="pres">
      <dgm:prSet presAssocID="{77A755BA-2832-48F9-824A-CCB7C45135FE}" presName="Name1" presStyleCnt="0"/>
      <dgm:spPr/>
    </dgm:pt>
    <dgm:pt modelId="{6FA3401F-2C7A-4EDF-B3FB-B15E0B183148}" type="pres">
      <dgm:prSet presAssocID="{77A755BA-2832-48F9-824A-CCB7C45135FE}" presName="cycle" presStyleCnt="0"/>
      <dgm:spPr/>
    </dgm:pt>
    <dgm:pt modelId="{59DF486D-6F64-4BEC-B8E0-9738F28A9A5A}" type="pres">
      <dgm:prSet presAssocID="{77A755BA-2832-48F9-824A-CCB7C45135FE}" presName="srcNode" presStyleLbl="node1" presStyleIdx="0" presStyleCnt="3"/>
      <dgm:spPr/>
    </dgm:pt>
    <dgm:pt modelId="{AF114E18-DBA7-42F8-A25F-D0E2726FC439}" type="pres">
      <dgm:prSet presAssocID="{77A755BA-2832-48F9-824A-CCB7C45135FE}" presName="conn" presStyleLbl="parChTrans1D2" presStyleIdx="0" presStyleCnt="1"/>
      <dgm:spPr/>
    </dgm:pt>
    <dgm:pt modelId="{7AB533F6-D71F-4F71-B3DE-368EA4A06767}" type="pres">
      <dgm:prSet presAssocID="{77A755BA-2832-48F9-824A-CCB7C45135FE}" presName="extraNode" presStyleLbl="node1" presStyleIdx="0" presStyleCnt="3"/>
      <dgm:spPr/>
    </dgm:pt>
    <dgm:pt modelId="{E8AFB7B1-FAC6-4476-B6C3-3CC0B89F77D3}" type="pres">
      <dgm:prSet presAssocID="{77A755BA-2832-48F9-824A-CCB7C45135FE}" presName="dstNode" presStyleLbl="node1" presStyleIdx="0" presStyleCnt="3"/>
      <dgm:spPr/>
    </dgm:pt>
    <dgm:pt modelId="{7C38BBBA-0458-4AAA-891E-C156C1767C34}" type="pres">
      <dgm:prSet presAssocID="{9B8B74BA-321B-45E3-8BD4-9AF39E1475AD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19027B-DD39-4AC2-85F3-78540C1EFD53}" type="pres">
      <dgm:prSet presAssocID="{9B8B74BA-321B-45E3-8BD4-9AF39E1475AD}" presName="accent_1" presStyleCnt="0"/>
      <dgm:spPr/>
    </dgm:pt>
    <dgm:pt modelId="{97B53C91-D017-402F-A965-CA7C52488A95}" type="pres">
      <dgm:prSet presAssocID="{9B8B74BA-321B-45E3-8BD4-9AF39E1475AD}" presName="accentRepeatNode" presStyleLbl="solidFgAcc1" presStyleIdx="0" presStyleCnt="3"/>
      <dgm:spPr/>
    </dgm:pt>
    <dgm:pt modelId="{2D9FE631-C250-428D-96D6-B1AAE245D881}" type="pres">
      <dgm:prSet presAssocID="{43D18DAF-2AE0-4163-91AE-4BDC3E9FB47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E3A03D6-1D6D-468F-B35B-4E6F79F0AE4F}" type="pres">
      <dgm:prSet presAssocID="{43D18DAF-2AE0-4163-91AE-4BDC3E9FB47E}" presName="accent_2" presStyleCnt="0"/>
      <dgm:spPr/>
    </dgm:pt>
    <dgm:pt modelId="{28DD994E-B1A6-48B8-B7D1-372DBE22103D}" type="pres">
      <dgm:prSet presAssocID="{43D18DAF-2AE0-4163-91AE-4BDC3E9FB47E}" presName="accentRepeatNode" presStyleLbl="solidFgAcc1" presStyleIdx="1" presStyleCnt="3"/>
      <dgm:spPr/>
    </dgm:pt>
    <dgm:pt modelId="{B5D37CD4-0B52-4764-8A8B-2273FCF6FF76}" type="pres">
      <dgm:prSet presAssocID="{4F73EEA1-785A-42ED-8F63-69102ED2AA3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21E5DC2-4350-4FB4-8859-A3F2BAE6F1CB}" type="pres">
      <dgm:prSet presAssocID="{4F73EEA1-785A-42ED-8F63-69102ED2AA3A}" presName="accent_3" presStyleCnt="0"/>
      <dgm:spPr/>
    </dgm:pt>
    <dgm:pt modelId="{1E766E34-EC3A-4605-BD5A-978D0B208ED4}" type="pres">
      <dgm:prSet presAssocID="{4F73EEA1-785A-42ED-8F63-69102ED2AA3A}" presName="accentRepeatNode" presStyleLbl="solidFgAcc1" presStyleIdx="2" presStyleCnt="3"/>
      <dgm:spPr/>
    </dgm:pt>
  </dgm:ptLst>
  <dgm:cxnLst>
    <dgm:cxn modelId="{652CFE1F-9E61-4EE5-BD46-136D9258B10D}" type="presOf" srcId="{339E8BE9-A65F-472D-892E-4586D4E256B3}" destId="{AF114E18-DBA7-42F8-A25F-D0E2726FC439}" srcOrd="0" destOrd="0" presId="urn:microsoft.com/office/officeart/2008/layout/VerticalCurvedList"/>
    <dgm:cxn modelId="{D3DA8A1D-1CFB-4EC8-A9D1-49B02EDAD178}" srcId="{77A755BA-2832-48F9-824A-CCB7C45135FE}" destId="{4F73EEA1-785A-42ED-8F63-69102ED2AA3A}" srcOrd="2" destOrd="0" parTransId="{388C940F-A19C-47D8-8D41-81C1FC3DA832}" sibTransId="{53733242-4765-4AAB-BEBE-1A66624F69EE}"/>
    <dgm:cxn modelId="{5C13D369-E23D-4617-8762-756036B9F94E}" type="presOf" srcId="{77A755BA-2832-48F9-824A-CCB7C45135FE}" destId="{A1F9FE32-CF72-4C6E-9496-249C3CE0E7FB}" srcOrd="0" destOrd="0" presId="urn:microsoft.com/office/officeart/2008/layout/VerticalCurvedList"/>
    <dgm:cxn modelId="{2A905F88-6103-47F3-8281-617D9636A00D}" srcId="{77A755BA-2832-48F9-824A-CCB7C45135FE}" destId="{43D18DAF-2AE0-4163-91AE-4BDC3E9FB47E}" srcOrd="1" destOrd="0" parTransId="{676BDDDB-1319-437E-B4A9-E7D53A909A85}" sibTransId="{6630B677-2FB4-4EC2-B3B9-497788803B71}"/>
    <dgm:cxn modelId="{AD5B9583-EBA1-4AC7-A749-42CC8D77AE77}" type="presOf" srcId="{4F73EEA1-785A-42ED-8F63-69102ED2AA3A}" destId="{B5D37CD4-0B52-4764-8A8B-2273FCF6FF76}" srcOrd="0" destOrd="0" presId="urn:microsoft.com/office/officeart/2008/layout/VerticalCurvedList"/>
    <dgm:cxn modelId="{732D4A69-802F-43AC-8325-B31055B70242}" srcId="{77A755BA-2832-48F9-824A-CCB7C45135FE}" destId="{9B8B74BA-321B-45E3-8BD4-9AF39E1475AD}" srcOrd="0" destOrd="0" parTransId="{967DC1F0-B922-4083-8BF2-9BBB8479003A}" sibTransId="{339E8BE9-A65F-472D-892E-4586D4E256B3}"/>
    <dgm:cxn modelId="{366EFEEB-D084-40C4-BA26-E814FF7D04A5}" type="presOf" srcId="{43D18DAF-2AE0-4163-91AE-4BDC3E9FB47E}" destId="{2D9FE631-C250-428D-96D6-B1AAE245D881}" srcOrd="0" destOrd="0" presId="urn:microsoft.com/office/officeart/2008/layout/VerticalCurvedList"/>
    <dgm:cxn modelId="{D80D7940-4B9C-4245-A9FE-5E062F46E9EF}" type="presOf" srcId="{9B8B74BA-321B-45E3-8BD4-9AF39E1475AD}" destId="{7C38BBBA-0458-4AAA-891E-C156C1767C34}" srcOrd="0" destOrd="0" presId="urn:microsoft.com/office/officeart/2008/layout/VerticalCurvedList"/>
    <dgm:cxn modelId="{3F8BEBB2-1809-4C7B-BA37-AD339386E0BB}" type="presParOf" srcId="{A1F9FE32-CF72-4C6E-9496-249C3CE0E7FB}" destId="{F0858392-21DF-43E2-954B-C4D2B43F3404}" srcOrd="0" destOrd="0" presId="urn:microsoft.com/office/officeart/2008/layout/VerticalCurvedList"/>
    <dgm:cxn modelId="{E419905A-E098-422B-9ABF-A133A18CB3D2}" type="presParOf" srcId="{F0858392-21DF-43E2-954B-C4D2B43F3404}" destId="{6FA3401F-2C7A-4EDF-B3FB-B15E0B183148}" srcOrd="0" destOrd="0" presId="urn:microsoft.com/office/officeart/2008/layout/VerticalCurvedList"/>
    <dgm:cxn modelId="{2C548F00-9D87-48B5-8F68-3CA0B6497BED}" type="presParOf" srcId="{6FA3401F-2C7A-4EDF-B3FB-B15E0B183148}" destId="{59DF486D-6F64-4BEC-B8E0-9738F28A9A5A}" srcOrd="0" destOrd="0" presId="urn:microsoft.com/office/officeart/2008/layout/VerticalCurvedList"/>
    <dgm:cxn modelId="{0592999C-1A7D-4450-B167-9E957C793CDB}" type="presParOf" srcId="{6FA3401F-2C7A-4EDF-B3FB-B15E0B183148}" destId="{AF114E18-DBA7-42F8-A25F-D0E2726FC439}" srcOrd="1" destOrd="0" presId="urn:microsoft.com/office/officeart/2008/layout/VerticalCurvedList"/>
    <dgm:cxn modelId="{7270A43C-013C-49B7-B40D-D26807072A60}" type="presParOf" srcId="{6FA3401F-2C7A-4EDF-B3FB-B15E0B183148}" destId="{7AB533F6-D71F-4F71-B3DE-368EA4A06767}" srcOrd="2" destOrd="0" presId="urn:microsoft.com/office/officeart/2008/layout/VerticalCurvedList"/>
    <dgm:cxn modelId="{1DBD7A6C-0F9D-4DC9-80D8-F293B1DCE244}" type="presParOf" srcId="{6FA3401F-2C7A-4EDF-B3FB-B15E0B183148}" destId="{E8AFB7B1-FAC6-4476-B6C3-3CC0B89F77D3}" srcOrd="3" destOrd="0" presId="urn:microsoft.com/office/officeart/2008/layout/VerticalCurvedList"/>
    <dgm:cxn modelId="{B581C82F-F41C-4F2B-AA33-A62953CE9671}" type="presParOf" srcId="{F0858392-21DF-43E2-954B-C4D2B43F3404}" destId="{7C38BBBA-0458-4AAA-891E-C156C1767C34}" srcOrd="1" destOrd="0" presId="urn:microsoft.com/office/officeart/2008/layout/VerticalCurvedList"/>
    <dgm:cxn modelId="{06D9368E-3045-45D8-A07D-1E66FAB9D042}" type="presParOf" srcId="{F0858392-21DF-43E2-954B-C4D2B43F3404}" destId="{1B19027B-DD39-4AC2-85F3-78540C1EFD53}" srcOrd="2" destOrd="0" presId="urn:microsoft.com/office/officeart/2008/layout/VerticalCurvedList"/>
    <dgm:cxn modelId="{5702B860-1143-4485-B179-09224EF499D1}" type="presParOf" srcId="{1B19027B-DD39-4AC2-85F3-78540C1EFD53}" destId="{97B53C91-D017-402F-A965-CA7C52488A95}" srcOrd="0" destOrd="0" presId="urn:microsoft.com/office/officeart/2008/layout/VerticalCurvedList"/>
    <dgm:cxn modelId="{103B1575-EA81-4AA7-B261-C3B95AF40EB7}" type="presParOf" srcId="{F0858392-21DF-43E2-954B-C4D2B43F3404}" destId="{2D9FE631-C250-428D-96D6-B1AAE245D881}" srcOrd="3" destOrd="0" presId="urn:microsoft.com/office/officeart/2008/layout/VerticalCurvedList"/>
    <dgm:cxn modelId="{2DFBBAA2-DCBB-4C0D-AEE2-70E67D629630}" type="presParOf" srcId="{F0858392-21DF-43E2-954B-C4D2B43F3404}" destId="{EE3A03D6-1D6D-468F-B35B-4E6F79F0AE4F}" srcOrd="4" destOrd="0" presId="urn:microsoft.com/office/officeart/2008/layout/VerticalCurvedList"/>
    <dgm:cxn modelId="{7D647BF5-2E9E-4A65-BBEF-DA3ED24798A3}" type="presParOf" srcId="{EE3A03D6-1D6D-468F-B35B-4E6F79F0AE4F}" destId="{28DD994E-B1A6-48B8-B7D1-372DBE22103D}" srcOrd="0" destOrd="0" presId="urn:microsoft.com/office/officeart/2008/layout/VerticalCurvedList"/>
    <dgm:cxn modelId="{35C9D478-A92D-4DE6-80A6-F27D6AC015B5}" type="presParOf" srcId="{F0858392-21DF-43E2-954B-C4D2B43F3404}" destId="{B5D37CD4-0B52-4764-8A8B-2273FCF6FF76}" srcOrd="5" destOrd="0" presId="urn:microsoft.com/office/officeart/2008/layout/VerticalCurvedList"/>
    <dgm:cxn modelId="{181D6953-7A80-4FCE-8D2C-CA4A07B2ADEC}" type="presParOf" srcId="{F0858392-21DF-43E2-954B-C4D2B43F3404}" destId="{F21E5DC2-4350-4FB4-8859-A3F2BAE6F1CB}" srcOrd="6" destOrd="0" presId="urn:microsoft.com/office/officeart/2008/layout/VerticalCurvedList"/>
    <dgm:cxn modelId="{97E92339-89B2-4972-BF42-13B5D45D45B4}" type="presParOf" srcId="{F21E5DC2-4350-4FB4-8859-A3F2BAE6F1CB}" destId="{1E766E34-EC3A-4605-BD5A-978D0B208E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8640960" cy="3487936"/>
        <a:chOff x="0" y="0"/>
        <a:chExt cx="8640960" cy="3487936"/>
      </a:xfrm>
    </dsp:grpSpPr>
    <dsp:sp modelId="{3AD12C7A-3AAD-4191-B216-65E2ED788FA6}">
      <dsp:nvSpPr>
        <dsp:cNvPr id="3" name="L 形 2"/>
        <dsp:cNvSpPr/>
      </dsp:nvSpPr>
      <dsp:spPr bwMode="white">
        <a:xfrm rot="5400000">
          <a:off x="1452438" y="1265293"/>
          <a:ext cx="1225286" cy="2038848"/>
        </a:xfrm>
        <a:prstGeom prst="corner">
          <a:avLst>
            <a:gd name="adj1" fmla="val 16120"/>
            <a:gd name="adj2" fmla="val 16110"/>
          </a:avLst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 rot="5400000">
        <a:off x="1452438" y="1265293"/>
        <a:ext cx="1225286" cy="2038848"/>
      </dsp:txXfrm>
    </dsp:sp>
    <dsp:sp modelId="{8024A0C9-6103-4BA8-B7F9-2098D5E53D35}">
      <dsp:nvSpPr>
        <dsp:cNvPr id="4" name="矩形 3"/>
        <dsp:cNvSpPr/>
      </dsp:nvSpPr>
      <dsp:spPr bwMode="white">
        <a:xfrm>
          <a:off x="1247907" y="1874469"/>
          <a:ext cx="1840683" cy="1613467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118109" tIns="118109" rIns="118109" bIns="118109" anchor="t"/>
        <a:lstStyle>
          <a:lvl1pPr algn="l">
            <a:defRPr sz="3100"/>
          </a:lvl1pPr>
          <a:lvl2pPr marL="228600" indent="-228600" algn="l">
            <a:defRPr sz="2400"/>
          </a:lvl2pPr>
          <a:lvl3pPr marL="457200" indent="-228600" algn="l">
            <a:defRPr sz="2400"/>
          </a:lvl3pPr>
          <a:lvl4pPr marL="685800" indent="-228600" algn="l">
            <a:defRPr sz="2400"/>
          </a:lvl4pPr>
          <a:lvl5pPr marL="914400" indent="-228600" algn="l">
            <a:defRPr sz="2400"/>
          </a:lvl5pPr>
          <a:lvl6pPr marL="1143000" indent="-228600" algn="l">
            <a:defRPr sz="2400"/>
          </a:lvl6pPr>
          <a:lvl7pPr marL="1371600" indent="-228600" algn="l">
            <a:defRPr sz="2400"/>
          </a:lvl7pPr>
          <a:lvl8pPr marL="1600200" indent="-228600" algn="l">
            <a:defRPr sz="2400"/>
          </a:lvl8pPr>
          <a:lvl9pPr marL="1828800" indent="-228600" algn="l">
            <a:defRPr sz="2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>
              <a:solidFill>
                <a:schemeClr val="tx1"/>
              </a:solidFill>
            </a:rPr>
            <a:t>版本管理的作用</a:t>
          </a:r>
          <a:endParaRPr lang="zh-CN" altLang="en-US" dirty="0">
            <a:solidFill>
              <a:schemeClr val="tx1"/>
            </a:solidFill>
          </a:endParaRPr>
        </a:p>
      </dsp:txBody>
      <dsp:txXfrm>
        <a:off x="1247907" y="1874469"/>
        <a:ext cx="1840683" cy="1613467"/>
      </dsp:txXfrm>
    </dsp:sp>
    <dsp:sp modelId="{84ACD900-0140-4D93-B3E4-46F97364DC2E}">
      <dsp:nvSpPr>
        <dsp:cNvPr id="5" name="等腰三角形 4"/>
        <dsp:cNvSpPr/>
      </dsp:nvSpPr>
      <dsp:spPr bwMode="white">
        <a:xfrm>
          <a:off x="2741292" y="1115190"/>
          <a:ext cx="347299" cy="347299"/>
        </a:xfrm>
        <a:prstGeom prst="triangle">
          <a:avLst>
            <a:gd name="adj" fmla="val 100000"/>
          </a:avLst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2741292" y="1115190"/>
        <a:ext cx="347299" cy="347299"/>
      </dsp:txXfrm>
    </dsp:sp>
    <dsp:sp modelId="{C44CF9CF-0C2A-4ECA-9B2E-66A83B54B9A2}">
      <dsp:nvSpPr>
        <dsp:cNvPr id="6" name="L 形 5"/>
        <dsp:cNvSpPr/>
      </dsp:nvSpPr>
      <dsp:spPr bwMode="white">
        <a:xfrm rot="5400000">
          <a:off x="3705794" y="707697"/>
          <a:ext cx="1225286" cy="2038848"/>
        </a:xfrm>
        <a:prstGeom prst="corner">
          <a:avLst>
            <a:gd name="adj1" fmla="val 16120"/>
            <a:gd name="adj2" fmla="val 16110"/>
          </a:avLst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 rot="5400000">
        <a:off x="3705794" y="707697"/>
        <a:ext cx="1225286" cy="2038848"/>
      </dsp:txXfrm>
    </dsp:sp>
    <dsp:sp modelId="{5F4373F2-44C3-4CED-8871-5DBBB5706114}">
      <dsp:nvSpPr>
        <dsp:cNvPr id="7" name="矩形 6"/>
        <dsp:cNvSpPr/>
      </dsp:nvSpPr>
      <dsp:spPr bwMode="white">
        <a:xfrm>
          <a:off x="3501263" y="1316874"/>
          <a:ext cx="1840683" cy="1613467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118109" tIns="118109" rIns="118109" bIns="118109" anchor="t"/>
        <a:lstStyle>
          <a:lvl1pPr algn="l">
            <a:defRPr sz="3100"/>
          </a:lvl1pPr>
          <a:lvl2pPr marL="228600" indent="-228600" algn="l">
            <a:defRPr sz="2400"/>
          </a:lvl2pPr>
          <a:lvl3pPr marL="457200" indent="-228600" algn="l">
            <a:defRPr sz="2400"/>
          </a:lvl3pPr>
          <a:lvl4pPr marL="685800" indent="-228600" algn="l">
            <a:defRPr sz="2400"/>
          </a:lvl4pPr>
          <a:lvl5pPr marL="914400" indent="-228600" algn="l">
            <a:defRPr sz="2400"/>
          </a:lvl5pPr>
          <a:lvl6pPr marL="1143000" indent="-228600" algn="l">
            <a:defRPr sz="2400"/>
          </a:lvl6pPr>
          <a:lvl7pPr marL="1371600" indent="-228600" algn="l">
            <a:defRPr sz="2400"/>
          </a:lvl7pPr>
          <a:lvl8pPr marL="1600200" indent="-228600" algn="l">
            <a:defRPr sz="2400"/>
          </a:lvl8pPr>
          <a:lvl9pPr marL="1828800" indent="-228600" algn="l">
            <a:defRPr sz="2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>
              <a:solidFill>
                <a:schemeClr val="tx1"/>
              </a:solidFill>
            </a:rPr>
            <a:t>掌握日常操作</a:t>
          </a:r>
          <a:endParaRPr lang="zh-CN" altLang="en-US" dirty="0">
            <a:solidFill>
              <a:schemeClr val="tx1"/>
            </a:solidFill>
          </a:endParaRPr>
        </a:p>
      </dsp:txBody>
      <dsp:txXfrm>
        <a:off x="3501263" y="1316874"/>
        <a:ext cx="1840683" cy="1613467"/>
      </dsp:txXfrm>
    </dsp:sp>
    <dsp:sp modelId="{0412850A-DDD2-4F9E-AF32-F45FF9A92958}">
      <dsp:nvSpPr>
        <dsp:cNvPr id="8" name="等腰三角形 7"/>
        <dsp:cNvSpPr/>
      </dsp:nvSpPr>
      <dsp:spPr bwMode="white">
        <a:xfrm>
          <a:off x="4994648" y="557595"/>
          <a:ext cx="347299" cy="347299"/>
        </a:xfrm>
        <a:prstGeom prst="triangle">
          <a:avLst>
            <a:gd name="adj" fmla="val 100000"/>
          </a:avLst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4994648" y="557595"/>
        <a:ext cx="347299" cy="347299"/>
      </dsp:txXfrm>
    </dsp:sp>
    <dsp:sp modelId="{80FEAEB4-DB83-4A31-A89A-AC3719FD9550}">
      <dsp:nvSpPr>
        <dsp:cNvPr id="9" name="L 形 8"/>
        <dsp:cNvSpPr/>
      </dsp:nvSpPr>
      <dsp:spPr bwMode="white">
        <a:xfrm rot="5400000">
          <a:off x="5959150" y="150102"/>
          <a:ext cx="1225286" cy="2038848"/>
        </a:xfrm>
        <a:prstGeom prst="corner">
          <a:avLst>
            <a:gd name="adj1" fmla="val 16120"/>
            <a:gd name="adj2" fmla="val 16110"/>
          </a:avLst>
        </a:prstGeom>
      </dsp:spPr>
      <dsp:style>
        <a:lnRef idx="2">
          <a:schemeClr val="accen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 rot="5400000">
        <a:off x="5959150" y="150102"/>
        <a:ext cx="1225286" cy="2038848"/>
      </dsp:txXfrm>
    </dsp:sp>
    <dsp:sp modelId="{A6A6912C-D842-4297-9DFF-CB424B0ACE59}">
      <dsp:nvSpPr>
        <dsp:cNvPr id="10" name="矩形 9"/>
        <dsp:cNvSpPr/>
      </dsp:nvSpPr>
      <dsp:spPr bwMode="white">
        <a:xfrm>
          <a:off x="5754620" y="759279"/>
          <a:ext cx="1840683" cy="1613467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118109" tIns="118109" rIns="118109" bIns="118109" anchor="t"/>
        <a:lstStyle>
          <a:lvl1pPr algn="l">
            <a:defRPr sz="3100"/>
          </a:lvl1pPr>
          <a:lvl2pPr marL="228600" indent="-228600" algn="l">
            <a:defRPr sz="2400"/>
          </a:lvl2pPr>
          <a:lvl3pPr marL="457200" indent="-228600" algn="l">
            <a:defRPr sz="2400"/>
          </a:lvl3pPr>
          <a:lvl4pPr marL="685800" indent="-228600" algn="l">
            <a:defRPr sz="2400"/>
          </a:lvl4pPr>
          <a:lvl5pPr marL="914400" indent="-228600" algn="l">
            <a:defRPr sz="2400"/>
          </a:lvl5pPr>
          <a:lvl6pPr marL="1143000" indent="-228600" algn="l">
            <a:defRPr sz="2400"/>
          </a:lvl6pPr>
          <a:lvl7pPr marL="1371600" indent="-228600" algn="l">
            <a:defRPr sz="2400"/>
          </a:lvl7pPr>
          <a:lvl8pPr marL="1600200" indent="-228600" algn="l">
            <a:defRPr sz="2400"/>
          </a:lvl8pPr>
          <a:lvl9pPr marL="1828800" indent="-228600" algn="l">
            <a:defRPr sz="2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>
              <a:solidFill>
                <a:schemeClr val="tx1"/>
              </a:solidFill>
            </a:rPr>
            <a:t>团队协作</a:t>
          </a:r>
          <a:endParaRPr lang="zh-CN" altLang="en-US" dirty="0">
            <a:solidFill>
              <a:schemeClr val="tx1"/>
            </a:solidFill>
          </a:endParaRPr>
        </a:p>
      </dsp:txBody>
      <dsp:txXfrm>
        <a:off x="5754620" y="759279"/>
        <a:ext cx="1840683" cy="16134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6096000" cy="4064000"/>
        <a:chOff x="0" y="0"/>
        <a:chExt cx="6096000" cy="4064000"/>
      </a:xfrm>
    </dsp:grpSpPr>
    <dsp:sp modelId="{AF114E18-DBA7-42F8-A25F-D0E2726FC439}">
      <dsp:nvSpPr>
        <dsp:cNvPr id="4" name="空心弧 3"/>
        <dsp:cNvSpPr/>
      </dsp:nvSpPr>
      <dsp:spPr bwMode="white">
        <a:xfrm>
          <a:off x="-4551749" y="-717008"/>
          <a:ext cx="5498016" cy="5498016"/>
        </a:xfrm>
        <a:prstGeom prst="blockArc">
          <a:avLst>
            <a:gd name="adj1" fmla="val 18900000"/>
            <a:gd name="adj2" fmla="val 2700000"/>
            <a:gd name="adj3" fmla="val 329"/>
          </a:avLst>
        </a:pr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-4551749" y="-717008"/>
        <a:ext cx="5498016" cy="5498016"/>
      </dsp:txXfrm>
    </dsp:sp>
    <dsp:sp modelId="{7C38BBBA-0458-4AAA-891E-C156C1767C34}">
      <dsp:nvSpPr>
        <dsp:cNvPr id="7" name="矩形 6"/>
        <dsp:cNvSpPr/>
      </dsp:nvSpPr>
      <dsp:spPr bwMode="white">
        <a:xfrm>
          <a:off x="620166" y="406400"/>
          <a:ext cx="5475834" cy="8128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45160" tIns="99060" rIns="99060" bIns="99060" anchor="ctr"/>
        <a:lstStyle>
          <a:lvl1pPr algn="l">
            <a:defRPr sz="3900"/>
          </a:lvl1pPr>
          <a:lvl2pPr marL="285750" indent="-285750" algn="l">
            <a:defRPr sz="3000"/>
          </a:lvl2pPr>
          <a:lvl3pPr marL="571500" indent="-285750" algn="l">
            <a:defRPr sz="3000"/>
          </a:lvl3pPr>
          <a:lvl4pPr marL="857250" indent="-285750" algn="l">
            <a:defRPr sz="3000"/>
          </a:lvl4pPr>
          <a:lvl5pPr marL="1143000" indent="-285750" algn="l">
            <a:defRPr sz="3000"/>
          </a:lvl5pPr>
          <a:lvl6pPr marL="1428750" indent="-285750" algn="l">
            <a:defRPr sz="3000"/>
          </a:lvl6pPr>
          <a:lvl7pPr marL="1714500" indent="-285750" algn="l">
            <a:defRPr sz="3000"/>
          </a:lvl7pPr>
          <a:lvl8pPr marL="2000250" indent="-285750" algn="l">
            <a:defRPr sz="3000"/>
          </a:lvl8pPr>
          <a:lvl9pPr marL="2286000" indent="-285750" algn="l">
            <a:defRPr sz="3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/>
            <a:t>为什么要版本管理</a:t>
          </a:r>
          <a:endParaRPr lang="zh-CN" altLang="en-US" dirty="0"/>
        </a:p>
      </dsp:txBody>
      <dsp:txXfrm>
        <a:off x="620166" y="406400"/>
        <a:ext cx="5475834" cy="812800"/>
      </dsp:txXfrm>
    </dsp:sp>
    <dsp:sp modelId="{97B53C91-D017-402F-A965-CA7C52488A95}">
      <dsp:nvSpPr>
        <dsp:cNvPr id="8" name="椭圆 7"/>
        <dsp:cNvSpPr/>
      </dsp:nvSpPr>
      <dsp:spPr bwMode="white">
        <a:xfrm>
          <a:off x="112166" y="304800"/>
          <a:ext cx="1016000" cy="1016000"/>
        </a:xfrm>
        <a:prstGeom prst="ellipse">
          <a:avLst/>
        </a:prstGeom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112166" y="304800"/>
        <a:ext cx="1016000" cy="1016000"/>
      </dsp:txXfrm>
    </dsp:sp>
    <dsp:sp modelId="{2D9FE631-C250-428D-96D6-B1AAE245D881}">
      <dsp:nvSpPr>
        <dsp:cNvPr id="9" name="矩形 8"/>
        <dsp:cNvSpPr/>
      </dsp:nvSpPr>
      <dsp:spPr bwMode="white">
        <a:xfrm>
          <a:off x="915619" y="1625600"/>
          <a:ext cx="5180381" cy="8128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45160" tIns="99060" rIns="99060" bIns="99060" anchor="ctr"/>
        <a:lstStyle>
          <a:lvl1pPr algn="l">
            <a:defRPr sz="3900"/>
          </a:lvl1pPr>
          <a:lvl2pPr marL="285750" indent="-285750" algn="l">
            <a:defRPr sz="3000"/>
          </a:lvl2pPr>
          <a:lvl3pPr marL="571500" indent="-285750" algn="l">
            <a:defRPr sz="3000"/>
          </a:lvl3pPr>
          <a:lvl4pPr marL="857250" indent="-285750" algn="l">
            <a:defRPr sz="3000"/>
          </a:lvl4pPr>
          <a:lvl5pPr marL="1143000" indent="-285750" algn="l">
            <a:defRPr sz="3000"/>
          </a:lvl5pPr>
          <a:lvl6pPr marL="1428750" indent="-285750" algn="l">
            <a:defRPr sz="3000"/>
          </a:lvl6pPr>
          <a:lvl7pPr marL="1714500" indent="-285750" algn="l">
            <a:defRPr sz="3000"/>
          </a:lvl7pPr>
          <a:lvl8pPr marL="2000250" indent="-285750" algn="l">
            <a:defRPr sz="3000"/>
          </a:lvl8pPr>
          <a:lvl9pPr marL="2286000" indent="-285750" algn="l">
            <a:defRPr sz="3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 smtClean="0"/>
            <a:t>如何进行版本管理</a:t>
          </a:r>
          <a:endParaRPr lang="zh-CN" altLang="en-US" dirty="0"/>
        </a:p>
      </dsp:txBody>
      <dsp:txXfrm>
        <a:off x="915619" y="1625600"/>
        <a:ext cx="5180381" cy="812800"/>
      </dsp:txXfrm>
    </dsp:sp>
    <dsp:sp modelId="{28DD994E-B1A6-48B8-B7D1-372DBE22103D}">
      <dsp:nvSpPr>
        <dsp:cNvPr id="10" name="椭圆 9"/>
        <dsp:cNvSpPr/>
      </dsp:nvSpPr>
      <dsp:spPr bwMode="white">
        <a:xfrm>
          <a:off x="407619" y="1524000"/>
          <a:ext cx="1016000" cy="1016000"/>
        </a:xfrm>
        <a:prstGeom prst="ellipse">
          <a:avLst/>
        </a:prstGeom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407619" y="1524000"/>
        <a:ext cx="1016000" cy="1016000"/>
      </dsp:txXfrm>
    </dsp:sp>
    <dsp:sp modelId="{B5D37CD4-0B52-4764-8A8B-2273FCF6FF76}">
      <dsp:nvSpPr>
        <dsp:cNvPr id="11" name="矩形 10"/>
        <dsp:cNvSpPr/>
      </dsp:nvSpPr>
      <dsp:spPr bwMode="white">
        <a:xfrm>
          <a:off x="620166" y="2844800"/>
          <a:ext cx="5475834" cy="8128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45160" tIns="99060" rIns="99060" bIns="99060" anchor="ctr"/>
        <a:lstStyle>
          <a:lvl1pPr algn="l">
            <a:defRPr sz="3900"/>
          </a:lvl1pPr>
          <a:lvl2pPr marL="285750" indent="-285750" algn="l">
            <a:defRPr sz="3000"/>
          </a:lvl2pPr>
          <a:lvl3pPr marL="571500" indent="-285750" algn="l">
            <a:defRPr sz="3000"/>
          </a:lvl3pPr>
          <a:lvl4pPr marL="857250" indent="-285750" algn="l">
            <a:defRPr sz="3000"/>
          </a:lvl4pPr>
          <a:lvl5pPr marL="1143000" indent="-285750" algn="l">
            <a:defRPr sz="3000"/>
          </a:lvl5pPr>
          <a:lvl6pPr marL="1428750" indent="-285750" algn="l">
            <a:defRPr sz="3000"/>
          </a:lvl6pPr>
          <a:lvl7pPr marL="1714500" indent="-285750" algn="l">
            <a:defRPr sz="3000"/>
          </a:lvl7pPr>
          <a:lvl8pPr marL="2000250" indent="-285750" algn="l">
            <a:defRPr sz="3000"/>
          </a:lvl8pPr>
          <a:lvl9pPr marL="2286000" indent="-285750" algn="l">
            <a:defRPr sz="3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dirty="0" smtClean="0"/>
            <a:t>GIT</a:t>
          </a:r>
          <a:r>
            <a:rPr lang="zh-CN" altLang="en-US" dirty="0" smtClean="0"/>
            <a:t>工具介绍</a:t>
          </a:r>
          <a:endParaRPr lang="zh-CN" altLang="en-US" dirty="0"/>
        </a:p>
      </dsp:txBody>
      <dsp:txXfrm>
        <a:off x="620166" y="2844800"/>
        <a:ext cx="5475834" cy="812800"/>
      </dsp:txXfrm>
    </dsp:sp>
    <dsp:sp modelId="{1E766E34-EC3A-4605-BD5A-978D0B208ED4}">
      <dsp:nvSpPr>
        <dsp:cNvPr id="12" name="椭圆 11"/>
        <dsp:cNvSpPr/>
      </dsp:nvSpPr>
      <dsp:spPr bwMode="white">
        <a:xfrm>
          <a:off x="112166" y="2743200"/>
          <a:ext cx="1016000" cy="1016000"/>
        </a:xfrm>
        <a:prstGeom prst="ellipse">
          <a:avLst/>
        </a:prstGeom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112166" y="2743200"/>
        <a:ext cx="1016000" cy="1016000"/>
      </dsp:txXfrm>
    </dsp:sp>
    <dsp:sp modelId="{59DF486D-6F64-4BEC-B8E0-9738F28A9A5A}">
      <dsp:nvSpPr>
        <dsp:cNvPr id="3" name="矩形 2" hidden="1"/>
        <dsp:cNvSpPr/>
      </dsp:nvSpPr>
      <dsp:spPr bwMode="white">
        <a:xfrm>
          <a:off x="110373" y="82886"/>
          <a:ext cx="36000" cy="360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110373" y="82886"/>
        <a:ext cx="36000" cy="36000"/>
      </dsp:txXfrm>
    </dsp:sp>
    <dsp:sp modelId="{7AB533F6-D71F-4F71-B3DE-368EA4A06767}">
      <dsp:nvSpPr>
        <dsp:cNvPr id="5" name="矩形 4" hidden="1"/>
        <dsp:cNvSpPr/>
      </dsp:nvSpPr>
      <dsp:spPr bwMode="white">
        <a:xfrm>
          <a:off x="910267" y="2014000"/>
          <a:ext cx="36000" cy="360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910267" y="2014000"/>
        <a:ext cx="36000" cy="36000"/>
      </dsp:txXfrm>
    </dsp:sp>
    <dsp:sp modelId="{E8AFB7B1-FAC6-4476-B6C3-3CC0B89F77D3}">
      <dsp:nvSpPr>
        <dsp:cNvPr id="6" name="矩形 5" hidden="1"/>
        <dsp:cNvSpPr/>
      </dsp:nvSpPr>
      <dsp:spPr bwMode="white">
        <a:xfrm>
          <a:off x="110373" y="3945114"/>
          <a:ext cx="36000" cy="360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110373" y="3945114"/>
        <a:ext cx="36000" cy="36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6096000" cy="4064000"/>
        <a:chOff x="0" y="0"/>
        <a:chExt cx="6096000" cy="4064000"/>
      </a:xfrm>
    </dsp:grpSpPr>
    <dsp:sp modelId="{AF114E18-DBA7-42F8-A25F-D0E2726FC439}">
      <dsp:nvSpPr>
        <dsp:cNvPr id="4" name="空心弧 3"/>
        <dsp:cNvSpPr/>
      </dsp:nvSpPr>
      <dsp:spPr bwMode="white">
        <a:xfrm>
          <a:off x="-4551749" y="-717008"/>
          <a:ext cx="5498016" cy="5498016"/>
        </a:xfrm>
        <a:prstGeom prst="blockArc">
          <a:avLst>
            <a:gd name="adj1" fmla="val 18900000"/>
            <a:gd name="adj2" fmla="val 2700000"/>
            <a:gd name="adj3" fmla="val 329"/>
          </a:avLst>
        </a:pr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-4551749" y="-717008"/>
        <a:ext cx="5498016" cy="5498016"/>
      </dsp:txXfrm>
    </dsp:sp>
    <dsp:sp modelId="{7C38BBBA-0458-4AAA-891E-C156C1767C34}">
      <dsp:nvSpPr>
        <dsp:cNvPr id="7" name="矩形 6"/>
        <dsp:cNvSpPr/>
      </dsp:nvSpPr>
      <dsp:spPr bwMode="white">
        <a:xfrm>
          <a:off x="620166" y="406400"/>
          <a:ext cx="5475834" cy="8128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45160" tIns="99060" rIns="99060" bIns="99060" anchor="ctr"/>
        <a:lstStyle>
          <a:lvl1pPr algn="l">
            <a:defRPr sz="3900"/>
          </a:lvl1pPr>
          <a:lvl2pPr marL="285750" indent="-285750" algn="l">
            <a:defRPr sz="3000"/>
          </a:lvl2pPr>
          <a:lvl3pPr marL="571500" indent="-285750" algn="l">
            <a:defRPr sz="3000"/>
          </a:lvl3pPr>
          <a:lvl4pPr marL="857250" indent="-285750" algn="l">
            <a:defRPr sz="3000"/>
          </a:lvl4pPr>
          <a:lvl5pPr marL="1143000" indent="-285750" algn="l">
            <a:defRPr sz="3000"/>
          </a:lvl5pPr>
          <a:lvl6pPr marL="1428750" indent="-285750" algn="l">
            <a:defRPr sz="3000"/>
          </a:lvl6pPr>
          <a:lvl7pPr marL="1714500" indent="-285750" algn="l">
            <a:defRPr sz="3000"/>
          </a:lvl7pPr>
          <a:lvl8pPr marL="2000250" indent="-285750" algn="l">
            <a:defRPr sz="3000"/>
          </a:lvl8pPr>
          <a:lvl9pPr marL="2286000" indent="-285750" algn="l">
            <a:defRPr sz="3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dirty="0" smtClean="0"/>
            <a:t>GIT</a:t>
          </a:r>
          <a:r>
            <a:rPr lang="zh-CN" altLang="en-US" dirty="0" smtClean="0"/>
            <a:t>常用指令</a:t>
          </a:r>
          <a:endParaRPr lang="zh-CN" altLang="en-US" dirty="0"/>
        </a:p>
      </dsp:txBody>
      <dsp:txXfrm>
        <a:off x="620166" y="406400"/>
        <a:ext cx="5475834" cy="812800"/>
      </dsp:txXfrm>
    </dsp:sp>
    <dsp:sp modelId="{97B53C91-D017-402F-A965-CA7C52488A95}">
      <dsp:nvSpPr>
        <dsp:cNvPr id="8" name="椭圆 7"/>
        <dsp:cNvSpPr/>
      </dsp:nvSpPr>
      <dsp:spPr bwMode="white">
        <a:xfrm>
          <a:off x="112166" y="304800"/>
          <a:ext cx="1016000" cy="1016000"/>
        </a:xfrm>
        <a:prstGeom prst="ellipse">
          <a:avLst/>
        </a:prstGeom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112166" y="304800"/>
        <a:ext cx="1016000" cy="1016000"/>
      </dsp:txXfrm>
    </dsp:sp>
    <dsp:sp modelId="{2D9FE631-C250-428D-96D6-B1AAE245D881}">
      <dsp:nvSpPr>
        <dsp:cNvPr id="9" name="矩形 8"/>
        <dsp:cNvSpPr/>
      </dsp:nvSpPr>
      <dsp:spPr bwMode="white">
        <a:xfrm>
          <a:off x="915619" y="1625600"/>
          <a:ext cx="5180381" cy="8128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45160" tIns="99060" rIns="99060" bIns="99060" anchor="ctr"/>
        <a:lstStyle>
          <a:lvl1pPr algn="l">
            <a:defRPr sz="3900"/>
          </a:lvl1pPr>
          <a:lvl2pPr marL="285750" indent="-285750" algn="l">
            <a:defRPr sz="3000"/>
          </a:lvl2pPr>
          <a:lvl3pPr marL="571500" indent="-285750" algn="l">
            <a:defRPr sz="3000"/>
          </a:lvl3pPr>
          <a:lvl4pPr marL="857250" indent="-285750" algn="l">
            <a:defRPr sz="3000"/>
          </a:lvl4pPr>
          <a:lvl5pPr marL="1143000" indent="-285750" algn="l">
            <a:defRPr sz="3000"/>
          </a:lvl5pPr>
          <a:lvl6pPr marL="1428750" indent="-285750" algn="l">
            <a:defRPr sz="3000"/>
          </a:lvl6pPr>
          <a:lvl7pPr marL="1714500" indent="-285750" algn="l">
            <a:defRPr sz="3000"/>
          </a:lvl7pPr>
          <a:lvl8pPr marL="2000250" indent="-285750" algn="l">
            <a:defRPr sz="3000"/>
          </a:lvl8pPr>
          <a:lvl9pPr marL="2286000" indent="-285750" algn="l">
            <a:defRPr sz="3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dirty="0" smtClean="0"/>
            <a:t>GIT</a:t>
          </a:r>
          <a:r>
            <a:rPr lang="zh-CN" altLang="en-US" dirty="0" smtClean="0"/>
            <a:t>基本操作</a:t>
          </a:r>
          <a:endParaRPr lang="zh-CN" altLang="en-US" dirty="0"/>
        </a:p>
      </dsp:txBody>
      <dsp:txXfrm>
        <a:off x="915619" y="1625600"/>
        <a:ext cx="5180381" cy="812800"/>
      </dsp:txXfrm>
    </dsp:sp>
    <dsp:sp modelId="{28DD994E-B1A6-48B8-B7D1-372DBE22103D}">
      <dsp:nvSpPr>
        <dsp:cNvPr id="10" name="椭圆 9"/>
        <dsp:cNvSpPr/>
      </dsp:nvSpPr>
      <dsp:spPr bwMode="white">
        <a:xfrm>
          <a:off x="407619" y="1524000"/>
          <a:ext cx="1016000" cy="1016000"/>
        </a:xfrm>
        <a:prstGeom prst="ellipse">
          <a:avLst/>
        </a:prstGeom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407619" y="1524000"/>
        <a:ext cx="1016000" cy="1016000"/>
      </dsp:txXfrm>
    </dsp:sp>
    <dsp:sp modelId="{B5D37CD4-0B52-4764-8A8B-2273FCF6FF76}">
      <dsp:nvSpPr>
        <dsp:cNvPr id="11" name="矩形 10"/>
        <dsp:cNvSpPr/>
      </dsp:nvSpPr>
      <dsp:spPr bwMode="white">
        <a:xfrm>
          <a:off x="620166" y="2844800"/>
          <a:ext cx="5475834" cy="8128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45160" tIns="99060" rIns="99060" bIns="99060" anchor="ctr"/>
        <a:lstStyle>
          <a:lvl1pPr algn="l">
            <a:defRPr sz="3900"/>
          </a:lvl1pPr>
          <a:lvl2pPr marL="285750" indent="-285750" algn="l">
            <a:defRPr sz="3000"/>
          </a:lvl2pPr>
          <a:lvl3pPr marL="571500" indent="-285750" algn="l">
            <a:defRPr sz="3000"/>
          </a:lvl3pPr>
          <a:lvl4pPr marL="857250" indent="-285750" algn="l">
            <a:defRPr sz="3000"/>
          </a:lvl4pPr>
          <a:lvl5pPr marL="1143000" indent="-285750" algn="l">
            <a:defRPr sz="3000"/>
          </a:lvl5pPr>
          <a:lvl6pPr marL="1428750" indent="-285750" algn="l">
            <a:defRPr sz="3000"/>
          </a:lvl6pPr>
          <a:lvl7pPr marL="1714500" indent="-285750" algn="l">
            <a:defRPr sz="3000"/>
          </a:lvl7pPr>
          <a:lvl8pPr marL="2000250" indent="-285750" algn="l">
            <a:defRPr sz="3000"/>
          </a:lvl8pPr>
          <a:lvl9pPr marL="2286000" indent="-285750" algn="l">
            <a:defRPr sz="3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dirty="0" smtClean="0"/>
            <a:t>GIT</a:t>
          </a:r>
          <a:r>
            <a:rPr lang="zh-CN" altLang="en-US" dirty="0" smtClean="0"/>
            <a:t>分支管理</a:t>
          </a:r>
          <a:endParaRPr lang="zh-CN" altLang="en-US" dirty="0"/>
        </a:p>
      </dsp:txBody>
      <dsp:txXfrm>
        <a:off x="620166" y="2844800"/>
        <a:ext cx="5475834" cy="812800"/>
      </dsp:txXfrm>
    </dsp:sp>
    <dsp:sp modelId="{1E766E34-EC3A-4605-BD5A-978D0B208ED4}">
      <dsp:nvSpPr>
        <dsp:cNvPr id="12" name="椭圆 11"/>
        <dsp:cNvSpPr/>
      </dsp:nvSpPr>
      <dsp:spPr bwMode="white">
        <a:xfrm>
          <a:off x="112166" y="2743200"/>
          <a:ext cx="1016000" cy="1016000"/>
        </a:xfrm>
        <a:prstGeom prst="ellipse">
          <a:avLst/>
        </a:prstGeom>
      </dsp:spPr>
      <dsp:style>
        <a:lnRef idx="2">
          <a:schemeClr val="accent1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112166" y="2743200"/>
        <a:ext cx="1016000" cy="1016000"/>
      </dsp:txXfrm>
    </dsp:sp>
    <dsp:sp modelId="{59DF486D-6F64-4BEC-B8E0-9738F28A9A5A}">
      <dsp:nvSpPr>
        <dsp:cNvPr id="3" name="矩形 2" hidden="1"/>
        <dsp:cNvSpPr/>
      </dsp:nvSpPr>
      <dsp:spPr bwMode="white">
        <a:xfrm>
          <a:off x="110373" y="82886"/>
          <a:ext cx="36000" cy="360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110373" y="82886"/>
        <a:ext cx="36000" cy="36000"/>
      </dsp:txXfrm>
    </dsp:sp>
    <dsp:sp modelId="{7AB533F6-D71F-4F71-B3DE-368EA4A06767}">
      <dsp:nvSpPr>
        <dsp:cNvPr id="5" name="矩形 4" hidden="1"/>
        <dsp:cNvSpPr/>
      </dsp:nvSpPr>
      <dsp:spPr bwMode="white">
        <a:xfrm>
          <a:off x="910267" y="2014000"/>
          <a:ext cx="36000" cy="360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910267" y="2014000"/>
        <a:ext cx="36000" cy="36000"/>
      </dsp:txXfrm>
    </dsp:sp>
    <dsp:sp modelId="{E8AFB7B1-FAC6-4476-B6C3-3CC0B89F77D3}">
      <dsp:nvSpPr>
        <dsp:cNvPr id="6" name="矩形 5" hidden="1"/>
        <dsp:cNvSpPr/>
      </dsp:nvSpPr>
      <dsp:spPr bwMode="white">
        <a:xfrm>
          <a:off x="110373" y="3945114"/>
          <a:ext cx="36000" cy="360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110373" y="3945114"/>
        <a:ext cx="36000" cy="3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bkpt" val="fixed"/>
          <dgm:param type="bkPtFixedVal" val="1"/>
          <dgm:param type="off" val="off"/>
          <dgm:param type="grDir" val="bL"/>
          <dgm:param type="flowDir" val="row"/>
        </dgm:alg>
      </dgm:if>
      <dgm:else name="Name2">
        <dgm:alg type="snake">
          <dgm:param type="bkpt" val="fixed"/>
          <dgm:param type="bkPtFixedVal" val="1"/>
          <dgm:param type="off" val="off"/>
          <dgm:param type="grDir" val="bR"/>
          <dgm:param type="flowDir" val="row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type="corner" r:blip="" rot="90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type="corner" r:blip="" rot="180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type="triangle" r:blip="" rot="90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F52-5C94-4F23-A6D9-ED1C524DC4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D42F-B84B-4961-9BC2-5D17DB0522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F52-5C94-4F23-A6D9-ED1C524DC4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D42F-B84B-4961-9BC2-5D17DB0522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F52-5C94-4F23-A6D9-ED1C524DC4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D42F-B84B-4961-9BC2-5D17DB0522E8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F52-5C94-4F23-A6D9-ED1C524DC4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D42F-B84B-4961-9BC2-5D17DB0522E8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F52-5C94-4F23-A6D9-ED1C524DC4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D42F-B84B-4961-9BC2-5D17DB0522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F52-5C94-4F23-A6D9-ED1C524DC4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D42F-B84B-4961-9BC2-5D17DB0522E8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F52-5C94-4F23-A6D9-ED1C524DC4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D42F-B84B-4961-9BC2-5D17DB0522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F52-5C94-4F23-A6D9-ED1C524DC4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D42F-B84B-4961-9BC2-5D17DB0522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F52-5C94-4F23-A6D9-ED1C524DC4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D42F-B84B-4961-9BC2-5D17DB0522E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F52-5C94-4F23-A6D9-ED1C524DC4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D42F-B84B-4961-9BC2-5D17DB0522E8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0F52-5C94-4F23-A6D9-ED1C524DC4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D42F-B84B-4961-9BC2-5D17DB0522E8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8800F52-5C94-4F23-A6D9-ED1C524DC4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88DD42F-B84B-4961-9BC2-5D17DB0522E8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3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6.xml"/><Relationship Id="rId6" Type="http://schemas.openxmlformats.org/officeDocument/2006/relationships/slide" Target="slide12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11.emf"/><Relationship Id="rId1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.xml"/><Relationship Id="rId8" Type="http://schemas.openxmlformats.org/officeDocument/2006/relationships/slide" Target="slide22.xml"/><Relationship Id="rId7" Type="http://schemas.openxmlformats.org/officeDocument/2006/relationships/slide" Target="slide11.xml"/><Relationship Id="rId6" Type="http://schemas.openxmlformats.org/officeDocument/2006/relationships/slide" Target="slide4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6.xml"/><Relationship Id="rId6" Type="http://schemas.openxmlformats.org/officeDocument/2006/relationships/slide" Target="slide5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GIT</a:t>
            </a:r>
            <a:r>
              <a:rPr lang="zh-CN" altLang="en-US" dirty="0" smtClean="0"/>
              <a:t>使用培训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zh-CN" altLang="en-US" dirty="0" smtClean="0"/>
              <a:t>赵保星</a:t>
            </a:r>
            <a:endParaRPr lang="en-US" altLang="zh-CN" dirty="0" smtClean="0"/>
          </a:p>
          <a:p>
            <a:pPr algn="r"/>
            <a:r>
              <a:rPr lang="en-US" altLang="zh-CN" dirty="0" smtClean="0"/>
              <a:t>20220622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sz="3100" dirty="0"/>
              <a:t>4</a:t>
            </a:r>
            <a:r>
              <a:rPr lang="zh-CN" altLang="en-US" sz="3100" dirty="0"/>
              <a:t>、</a:t>
            </a:r>
            <a:r>
              <a:rPr lang="en-US" altLang="zh-CN" sz="3100" dirty="0" err="1"/>
              <a:t>Git</a:t>
            </a:r>
            <a:r>
              <a:rPr lang="en-US" altLang="zh-CN" sz="3100" dirty="0"/>
              <a:t> </a:t>
            </a:r>
            <a:r>
              <a:rPr lang="zh-CN" altLang="en-US" sz="3100" dirty="0"/>
              <a:t>工作流程</a:t>
            </a:r>
            <a:endParaRPr lang="zh-CN" altLang="en-US" sz="3100" dirty="0"/>
          </a:p>
          <a:p>
            <a:pPr marL="0" indent="0">
              <a:buNone/>
            </a:pPr>
            <a:endParaRPr lang="zh-CN" altLang="en-US" sz="3100" dirty="0"/>
          </a:p>
          <a:p>
            <a:r>
              <a:rPr lang="zh-CN" altLang="en-US" dirty="0" smtClean="0"/>
              <a:t>从</a:t>
            </a:r>
            <a:r>
              <a:rPr lang="zh-CN" altLang="en-US" dirty="0"/>
              <a:t>远程仓库中克隆代码到本地仓库</a:t>
            </a:r>
            <a:endParaRPr lang="zh-CN" altLang="en-US" dirty="0"/>
          </a:p>
          <a:p>
            <a:r>
              <a:rPr lang="zh-CN" altLang="en-US" dirty="0" smtClean="0"/>
              <a:t>从</a:t>
            </a:r>
            <a:r>
              <a:rPr lang="zh-CN" altLang="en-US" dirty="0"/>
              <a:t>本地仓库中</a:t>
            </a:r>
            <a:r>
              <a:rPr lang="en-US" altLang="zh-CN" dirty="0"/>
              <a:t>checkout</a:t>
            </a:r>
            <a:r>
              <a:rPr lang="zh-CN" altLang="en-US" dirty="0"/>
              <a:t>代码然后进行代码修改</a:t>
            </a:r>
            <a:endParaRPr lang="zh-CN" altLang="en-US" dirty="0"/>
          </a:p>
          <a:p>
            <a:r>
              <a:rPr lang="zh-CN" altLang="en-US" dirty="0" smtClean="0"/>
              <a:t>在</a:t>
            </a:r>
            <a:r>
              <a:rPr lang="zh-CN" altLang="en-US" dirty="0"/>
              <a:t>提交前先将代码提交到暂存区</a:t>
            </a:r>
            <a:endParaRPr lang="zh-CN" altLang="en-US" dirty="0"/>
          </a:p>
          <a:p>
            <a:r>
              <a:rPr lang="zh-CN" altLang="en-US" dirty="0" smtClean="0"/>
              <a:t>提交</a:t>
            </a:r>
            <a:r>
              <a:rPr lang="zh-CN" altLang="en-US" dirty="0"/>
              <a:t>到本地仓库。本地仓库中保存修改的各个历史版本</a:t>
            </a:r>
            <a:endParaRPr lang="zh-CN" altLang="en-US" dirty="0"/>
          </a:p>
          <a:p>
            <a:r>
              <a:rPr lang="zh-CN" altLang="en-US" dirty="0" smtClean="0"/>
              <a:t>修改</a:t>
            </a:r>
            <a:r>
              <a:rPr lang="zh-CN" altLang="en-US" dirty="0"/>
              <a:t>完成后，需要和团队成员共享代码时，将代码</a:t>
            </a:r>
            <a:r>
              <a:rPr lang="en-US" altLang="zh-CN" dirty="0"/>
              <a:t>push</a:t>
            </a:r>
            <a:r>
              <a:rPr lang="zh-CN" altLang="en-US" dirty="0"/>
              <a:t>到远程</a:t>
            </a:r>
            <a:r>
              <a:rPr lang="zh-CN" altLang="en-US" dirty="0" smtClean="0"/>
              <a:t>仓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GIT</a:t>
            </a:r>
            <a:r>
              <a:rPr lang="zh-CN" altLang="en-US" dirty="0" smtClean="0"/>
              <a:t>工具介绍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535" y="1557020"/>
            <a:ext cx="3850005" cy="2591435"/>
          </a:xfrm>
          <a:prstGeom prst="rect">
            <a:avLst/>
          </a:prstGeom>
        </p:spPr>
      </p:pic>
      <p:sp>
        <p:nvSpPr>
          <p:cNvPr id="5" name="太阳形 4">
            <a:hlinkClick r:id="rId2" action="ppaction://hlinksldjump"/>
          </p:cNvPr>
          <p:cNvSpPr/>
          <p:nvPr/>
        </p:nvSpPr>
        <p:spPr>
          <a:xfrm>
            <a:off x="7740650" y="6000750"/>
            <a:ext cx="719455" cy="5969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掌握日常操作</a:t>
            </a:r>
            <a:endParaRPr lang="zh-CN" altLang="en-US" dirty="0"/>
          </a:p>
        </p:txBody>
      </p:sp>
      <p:graphicFrame>
        <p:nvGraphicFramePr>
          <p:cNvPr id="3" name="图示 2"/>
          <p:cNvGraphicFramePr/>
          <p:nvPr/>
        </p:nvGraphicFramePr>
        <p:xfrm>
          <a:off x="827584" y="25649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矩形 3">
            <a:hlinkClick r:id="rId6" action="ppaction://hlinksldjump"/>
          </p:cNvPr>
          <p:cNvSpPr/>
          <p:nvPr/>
        </p:nvSpPr>
        <p:spPr>
          <a:xfrm>
            <a:off x="1158634" y="2854722"/>
            <a:ext cx="415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58505" y="4077072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73329" y="5229200"/>
            <a:ext cx="510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获得版本</a:t>
            </a:r>
            <a:r>
              <a:rPr lang="zh-CN" altLang="en-US" dirty="0" smtClean="0"/>
              <a:t>库：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init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clone</a:t>
            </a:r>
            <a:endParaRPr lang="en-US" altLang="zh-CN" dirty="0" smtClean="0"/>
          </a:p>
          <a:p>
            <a:r>
              <a:rPr lang="zh-CN" altLang="en-US" dirty="0"/>
              <a:t>版本</a:t>
            </a:r>
            <a:r>
              <a:rPr lang="zh-CN" altLang="en-US" dirty="0" smtClean="0"/>
              <a:t>管理：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add/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rm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commit</a:t>
            </a:r>
            <a:endParaRPr lang="en-US" altLang="zh-CN" dirty="0" smtClean="0"/>
          </a:p>
          <a:p>
            <a:r>
              <a:rPr lang="zh-CN" altLang="en-US" dirty="0" smtClean="0"/>
              <a:t>远程操作：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pull/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push</a:t>
            </a:r>
            <a:endParaRPr lang="en-US" altLang="zh-CN" dirty="0" smtClean="0"/>
          </a:p>
          <a:p>
            <a:r>
              <a:rPr lang="zh-CN" altLang="en-US" dirty="0" smtClean="0"/>
              <a:t>查看信息：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help/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log/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diff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GIT</a:t>
            </a:r>
            <a:r>
              <a:rPr lang="zh-CN" altLang="en-US" dirty="0" smtClean="0"/>
              <a:t>常用指令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GIT</a:t>
            </a:r>
            <a:r>
              <a:rPr lang="zh-CN" altLang="en-US" dirty="0" smtClean="0"/>
              <a:t>基本操作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本地创建</a:t>
            </a:r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CN" dirty="0" err="1"/>
              <a:t>m</a:t>
            </a:r>
            <a:r>
              <a:rPr lang="en-US" altLang="zh-CN" dirty="0" err="1" smtClean="0"/>
              <a:t>kdir</a:t>
            </a:r>
            <a:r>
              <a:rPr lang="en-US" altLang="zh-CN" dirty="0" smtClean="0"/>
              <a:t>   </a:t>
            </a:r>
            <a:r>
              <a:rPr lang="en-US" altLang="zh-CN" dirty="0" err="1" smtClean="0"/>
              <a:t>projectName</a:t>
            </a:r>
            <a:endParaRPr lang="en-US" altLang="zh-CN" dirty="0" smtClean="0"/>
          </a:p>
          <a:p>
            <a:r>
              <a:rPr lang="en-US" altLang="zh-CN" dirty="0" smtClean="0"/>
              <a:t>cd </a:t>
            </a:r>
            <a:r>
              <a:rPr lang="en-US" altLang="zh-CN" dirty="0" err="1" smtClean="0"/>
              <a:t>projectName</a:t>
            </a:r>
            <a:endParaRPr lang="en-US" altLang="zh-CN" dirty="0" smtClean="0"/>
          </a:p>
          <a:p>
            <a:r>
              <a:rPr lang="en-US" altLang="zh-CN" dirty="0" err="1" smtClean="0"/>
              <a:t>git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init</a:t>
            </a:r>
            <a:endParaRPr lang="en-US" altLang="zh-CN" dirty="0" err="1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CN" altLang="en-US" dirty="0" smtClean="0"/>
              <a:t>远端创建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zh-CN" dirty="0" err="1" smtClean="0"/>
              <a:t>git</a:t>
            </a:r>
            <a:r>
              <a:rPr lang="en-US" altLang="zh-CN" dirty="0" smtClean="0"/>
              <a:t> clone </a:t>
            </a:r>
            <a:r>
              <a:rPr lang="zh-CN" altLang="en-US" dirty="0" smtClean="0"/>
              <a:t>库链接</a:t>
            </a:r>
            <a:endParaRPr lang="zh-CN" altLang="en-US" dirty="0"/>
          </a:p>
        </p:txBody>
      </p:sp>
      <p:pic>
        <p:nvPicPr>
          <p:cNvPr id="8" name="图片 7" descr="微信截图_202206270952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650" y="4580890"/>
            <a:ext cx="3580130" cy="16484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GIT</a:t>
            </a:r>
            <a:r>
              <a:rPr lang="zh-CN" altLang="en-US" dirty="0" smtClean="0"/>
              <a:t>基本操作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提交</a:t>
            </a:r>
            <a:endParaRPr lang="zh-CN" altLang="en-US" dirty="0"/>
          </a:p>
        </p:txBody>
      </p:sp>
      <p:sp>
        <p:nvSpPr>
          <p:cNvPr id="10" name="内容占位符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en-US" dirty="0" smtClean="0"/>
              <a:t>创建文件</a:t>
            </a:r>
            <a:r>
              <a:rPr lang="en-US" altLang="zh-CN" dirty="0" smtClean="0"/>
              <a:t>readme.txt</a:t>
            </a:r>
            <a:endParaRPr lang="en-US" altLang="zh-CN" dirty="0" smtClean="0"/>
          </a:p>
          <a:p>
            <a:r>
              <a:rPr lang="zh-CN" altLang="en-US" dirty="0" smtClean="0"/>
              <a:t>使用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add</a:t>
            </a:r>
            <a:r>
              <a:rPr lang="zh-CN" altLang="en-US" dirty="0" smtClean="0"/>
              <a:t>命令增加</a:t>
            </a:r>
            <a:r>
              <a:rPr lang="en-US" altLang="zh-CN" dirty="0" smtClean="0"/>
              <a:t>readme.txt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使用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commit -m</a:t>
            </a:r>
            <a:r>
              <a:rPr lang="zh-CN" altLang="en-US" dirty="0" smtClean="0"/>
              <a:t>提交。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CN" altLang="en-US" dirty="0" smtClean="0"/>
              <a:t>修改文件</a:t>
            </a:r>
            <a:endParaRPr lang="zh-CN" altLang="en-US" dirty="0"/>
          </a:p>
        </p:txBody>
      </p:sp>
      <p:sp>
        <p:nvSpPr>
          <p:cNvPr id="12" name="内容占位符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CN" altLang="en-US"/>
              <a:t>修改</a:t>
            </a:r>
            <a:r>
              <a:rPr lang="en-US" altLang="zh-CN"/>
              <a:t>readme.txt</a:t>
            </a:r>
            <a:r>
              <a:rPr lang="zh-CN" altLang="en-US"/>
              <a:t>文件，增加内容</a:t>
            </a:r>
            <a:r>
              <a:rPr lang="en-US" altLang="zh-CN"/>
              <a:t>“hello git</a:t>
            </a:r>
            <a:r>
              <a:rPr lang="zh-CN" altLang="en-US"/>
              <a:t>。</a:t>
            </a:r>
            <a:r>
              <a:rPr lang="en-US" altLang="zh-CN"/>
              <a:t>”</a:t>
            </a:r>
            <a:endParaRPr lang="en-US" altLang="zh-CN"/>
          </a:p>
          <a:p>
            <a:r>
              <a:rPr lang="zh-CN" altLang="en-US"/>
              <a:t>使用</a:t>
            </a:r>
            <a:r>
              <a:rPr lang="en-US" altLang="zh-CN"/>
              <a:t>git status</a:t>
            </a:r>
            <a:r>
              <a:rPr lang="zh-CN" altLang="en-US"/>
              <a:t>命令查看仓库当前</a:t>
            </a:r>
            <a:r>
              <a:rPr lang="zh-CN" altLang="en-US"/>
              <a:t>状态。</a:t>
            </a:r>
            <a:endParaRPr lang="zh-CN" altLang="en-US"/>
          </a:p>
          <a:p>
            <a:r>
              <a:rPr lang="zh-CN" altLang="en-US"/>
              <a:t>使用</a:t>
            </a:r>
            <a:r>
              <a:rPr lang="en-US" altLang="zh-CN"/>
              <a:t>git diff readme.txt</a:t>
            </a:r>
            <a:r>
              <a:rPr lang="zh-CN" altLang="en-US"/>
              <a:t>命令查看修改</a:t>
            </a:r>
            <a:r>
              <a:rPr lang="zh-CN" altLang="en-US"/>
              <a:t>内容。</a:t>
            </a: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3895" y="5013325"/>
            <a:ext cx="3752215" cy="15906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190" y="5445125"/>
            <a:ext cx="3533775" cy="12814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p>
            <a:pPr algn="l">
              <a:buSzTx/>
            </a:pPr>
            <a:r>
              <a:rPr lang="zh-CN" altLang="en-US"/>
              <a:t>在GIT中，用HEAD表示当前版本，上一个版本就是HEAD^,往上100个版本HEAD~100。当你使用git reset --hard HEAD^回退到“增加readme.txt文件”。使用</a:t>
            </a:r>
            <a:r>
              <a:rPr lang="zh-CN" altLang="en-US"/>
              <a:t>git reset --hard commit_id，可以回退到任意历史提交。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/>
              <a:t>GIT</a:t>
            </a:r>
            <a:r>
              <a:rPr lang="zh-CN" altLang="en-US"/>
              <a:t>基本操作</a:t>
            </a:r>
            <a:br>
              <a:rPr lang="zh-CN" altLang="en-US"/>
            </a:br>
            <a:r>
              <a:rPr lang="zh-CN" altLang="en-US"/>
              <a:t>版本回退</a:t>
            </a: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3645" y="4580890"/>
            <a:ext cx="6705600" cy="17240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zh-CN" altLang="en-US"/>
              <a:t>工作区（working directory）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简单来说，电脑中能看到的目录，就是一个工作区。</a:t>
            </a:r>
            <a:endParaRPr lang="zh-CN" altLang="en-US"/>
          </a:p>
          <a:p>
            <a:pPr algn="l">
              <a:buSzTx/>
            </a:pPr>
            <a:r>
              <a:rPr lang="zh-CN" altLang="en-US"/>
              <a:t>版本库（repository）</a:t>
            </a:r>
            <a:endParaRPr lang="zh-CN" altLang="en-US"/>
          </a:p>
          <a:p>
            <a:pPr marL="0" indent="0" algn="l">
              <a:buSzTx/>
              <a:buNone/>
            </a:pPr>
            <a:r>
              <a:rPr lang="zh-CN" altLang="en-US"/>
              <a:t>工作区中有一个隐藏目录.git，这个不算工作区，而是Git的版本库。Git的版本库里存在很多东西，其中最为重要的是stage（或者叫index）的暂存区。还有Git为我们自动创建的第一个分支master，以及指向master的第一个指针叫HEAD。</a:t>
            </a:r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/>
              <a:t>GIT</a:t>
            </a:r>
            <a:r>
              <a:rPr lang="zh-CN" altLang="en-US"/>
              <a:t>基本操作</a:t>
            </a:r>
            <a:br>
              <a:rPr lang="zh-CN" altLang="en-US"/>
            </a:br>
            <a:r>
              <a:rPr lang="zh-CN" altLang="en-US"/>
              <a:t>工作区和</a:t>
            </a:r>
            <a:r>
              <a:rPr lang="zh-CN" altLang="en-US"/>
              <a:t>缓冲区</a:t>
            </a:r>
            <a:endParaRPr lang="zh-CN" altLang="en-US"/>
          </a:p>
        </p:txBody>
      </p:sp>
      <p:pic>
        <p:nvPicPr>
          <p:cNvPr id="4" name="图片 3" descr="2017061416475609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63620" y="5300980"/>
            <a:ext cx="5426075" cy="1539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zh-CN" altLang="en-US"/>
              <a:t>Git中添加，是分两步执行的：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第一步是用 git add 把文件添加进去，实际上是把文件修改添加到暂存区；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第二步是git commit 提交更改，实际上就是把暂存区的所有内容提交到当前分支。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/>
              <a:t>GIT</a:t>
            </a:r>
            <a:r>
              <a:rPr lang="zh-CN" altLang="en-US"/>
              <a:t>基本操作</a:t>
            </a:r>
            <a:br>
              <a:rPr lang="zh-CN" altLang="en-US"/>
            </a:br>
            <a:r>
              <a:rPr lang="zh-CN" altLang="en-US"/>
              <a:t>工作区和</a:t>
            </a:r>
            <a:r>
              <a:rPr lang="zh-CN" altLang="en-US"/>
              <a:t>缓冲区</a:t>
            </a:r>
            <a:endParaRPr lang="zh-CN" altLang="en-US"/>
          </a:p>
        </p:txBody>
      </p:sp>
      <p:pic>
        <p:nvPicPr>
          <p:cNvPr id="4" name="图片 3" descr="2017061416491419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1550" y="4293235"/>
            <a:ext cx="3990975" cy="2315210"/>
          </a:xfrm>
          <a:prstGeom prst="rect">
            <a:avLst/>
          </a:prstGeom>
        </p:spPr>
      </p:pic>
      <p:pic>
        <p:nvPicPr>
          <p:cNvPr id="5" name="图片 4" descr="201706141651355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290" y="4491355"/>
            <a:ext cx="4176395" cy="22650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zh-CN" altLang="en-US"/>
              <a:t>场景一：当你删除了工作区某个文件内容，想直接恢复，用命令</a:t>
            </a:r>
            <a:r>
              <a:rPr lang="en-US" altLang="zh-CN"/>
              <a:t>git checkout --file(</a:t>
            </a:r>
            <a:r>
              <a:rPr lang="zh-CN" altLang="en-US"/>
              <a:t>没有执行</a:t>
            </a:r>
            <a:r>
              <a:rPr lang="en-US" altLang="zh-CN"/>
              <a:t>git rm</a:t>
            </a:r>
            <a:r>
              <a:rPr lang="zh-CN" altLang="en-US"/>
              <a:t>前</a:t>
            </a:r>
            <a:r>
              <a:rPr lang="en-US" altLang="zh-CN"/>
              <a:t>)</a:t>
            </a:r>
            <a:r>
              <a:rPr lang="zh-CN" altLang="en-US"/>
              <a:t>。</a:t>
            </a:r>
            <a:endParaRPr lang="zh-CN" altLang="en-US"/>
          </a:p>
          <a:p>
            <a:r>
              <a:rPr lang="zh-CN" altLang="en-US">
                <a:sym typeface="+mn-ea"/>
              </a:rPr>
              <a:t>场景二：当你不但改乱了工作区某个文件的内容，还添加到了暂存区，想丢弃修改时，用命令</a:t>
            </a:r>
            <a:r>
              <a:rPr lang="en-US" altLang="zh-CN">
                <a:sym typeface="+mn-ea"/>
              </a:rPr>
              <a:t>git reset HEAD file</a:t>
            </a:r>
            <a:r>
              <a:rPr lang="zh-CN" altLang="en-US">
                <a:sym typeface="+mn-ea"/>
              </a:rPr>
              <a:t>回到场景一，再按照场景一操作（执行了</a:t>
            </a:r>
            <a:r>
              <a:rPr lang="en-US" altLang="zh-CN">
                <a:sym typeface="+mn-ea"/>
              </a:rPr>
              <a:t>git add,</a:t>
            </a:r>
            <a:r>
              <a:rPr lang="zh-CN" altLang="en-US">
                <a:sym typeface="+mn-ea"/>
              </a:rPr>
              <a:t>但没有执行</a:t>
            </a:r>
            <a:r>
              <a:rPr lang="en-US" altLang="zh-CN">
                <a:sym typeface="+mn-ea"/>
              </a:rPr>
              <a:t>git commit</a:t>
            </a:r>
            <a:r>
              <a:rPr lang="zh-CN" altLang="en-US">
                <a:sym typeface="+mn-ea"/>
              </a:rPr>
              <a:t>）。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场景三：当你不但修改了工作区某个文件的内容，而且提交到了版本库（执行了</a:t>
            </a:r>
            <a:r>
              <a:rPr lang="en-US" altLang="zh-CN">
                <a:sym typeface="+mn-ea"/>
              </a:rPr>
              <a:t>git add</a:t>
            </a:r>
            <a:r>
              <a:rPr lang="zh-CN" altLang="en-US">
                <a:sym typeface="+mn-ea"/>
              </a:rPr>
              <a:t>和</a:t>
            </a:r>
            <a:r>
              <a:rPr lang="en-US" altLang="zh-CN">
                <a:sym typeface="+mn-ea"/>
              </a:rPr>
              <a:t>git commit</a:t>
            </a:r>
            <a:r>
              <a:rPr lang="zh-CN" altLang="en-US">
                <a:sym typeface="+mn-ea"/>
              </a:rPr>
              <a:t>）。此时只能通过版本回退，</a:t>
            </a:r>
            <a:r>
              <a:rPr lang="en-US" altLang="zh-CN">
                <a:sym typeface="+mn-ea"/>
              </a:rPr>
              <a:t>git log</a:t>
            </a:r>
            <a:r>
              <a:rPr lang="zh-CN" altLang="en-US">
                <a:sym typeface="+mn-ea"/>
              </a:rPr>
              <a:t>查看</a:t>
            </a:r>
            <a:r>
              <a:rPr lang="en-US" altLang="zh-CN">
                <a:sym typeface="+mn-ea"/>
              </a:rPr>
              <a:t>commit_ID,git reset --</a:t>
            </a:r>
            <a:r>
              <a:rPr lang="en-US" altLang="zh-CN">
                <a:sym typeface="+mn-ea"/>
              </a:rPr>
              <a:t>hard HEAD^</a:t>
            </a:r>
            <a:r>
              <a:rPr lang="zh-CN" altLang="en-US">
                <a:sym typeface="+mn-ea"/>
              </a:rPr>
              <a:t>或者</a:t>
            </a:r>
            <a:r>
              <a:rPr lang="en-US" altLang="zh-CN">
                <a:sym typeface="+mn-ea"/>
              </a:rPr>
              <a:t>git reset --hard commit_ID</a:t>
            </a:r>
            <a:r>
              <a:rPr lang="zh-CN" altLang="en-US">
                <a:sym typeface="+mn-ea"/>
              </a:rPr>
              <a:t>。</a:t>
            </a:r>
            <a:endParaRPr lang="zh-CN" altLang="en-US">
              <a:sym typeface="+mn-ea"/>
            </a:endParaRPr>
          </a:p>
          <a:p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/>
              <a:t>GIT</a:t>
            </a:r>
            <a:r>
              <a:rPr lang="zh-CN" altLang="en-US"/>
              <a:t>基本操作</a:t>
            </a:r>
            <a:br>
              <a:rPr lang="zh-CN" altLang="en-US"/>
            </a:br>
            <a:r>
              <a:rPr lang="zh-CN" altLang="en-US"/>
              <a:t>删除</a:t>
            </a:r>
            <a:r>
              <a:rPr lang="zh-CN" altLang="en-US"/>
              <a:t>管理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marL="0" indent="0">
              <a:buNone/>
            </a:pPr>
            <a:r>
              <a:rPr lang="zh-CN" altLang="en-US"/>
              <a:t>方式一：</a:t>
            </a:r>
            <a:endParaRPr lang="zh-CN" altLang="en-US"/>
          </a:p>
          <a:p>
            <a:r>
              <a:rPr lang="zh-CN" altLang="en-US"/>
              <a:t>在本地使用</a:t>
            </a:r>
            <a:r>
              <a:rPr lang="en-US" altLang="zh-CN"/>
              <a:t>git init</a:t>
            </a:r>
            <a:r>
              <a:rPr lang="zh-CN" altLang="en-US"/>
              <a:t>新建版本库。</a:t>
            </a:r>
            <a:endParaRPr lang="zh-CN" altLang="en-US"/>
          </a:p>
          <a:p>
            <a:r>
              <a:rPr lang="zh-CN" altLang="en-US"/>
              <a:t>在版本服务器建立远程</a:t>
            </a:r>
            <a:r>
              <a:rPr lang="zh-CN" altLang="en-US"/>
              <a:t>版本数据库。</a:t>
            </a:r>
            <a:endParaRPr lang="zh-CN" altLang="en-US"/>
          </a:p>
          <a:p>
            <a:r>
              <a:rPr lang="zh-CN" altLang="en-US"/>
              <a:t>关联</a:t>
            </a:r>
            <a:r>
              <a:rPr lang="en-US" altLang="zh-CN"/>
              <a:t>git remote add origin </a:t>
            </a:r>
            <a:r>
              <a:rPr lang="zh-CN" altLang="en-US"/>
              <a:t>项目地址。</a:t>
            </a:r>
            <a:endParaRPr lang="zh-CN" altLang="en-US"/>
          </a:p>
          <a:p>
            <a:r>
              <a:rPr lang="zh-CN" altLang="en-US"/>
              <a:t>推送</a:t>
            </a:r>
            <a:r>
              <a:rPr lang="en-US" altLang="zh-CN"/>
              <a:t>git push -u orgin master</a:t>
            </a:r>
            <a:r>
              <a:rPr lang="zh-CN" altLang="en-US"/>
              <a:t>到远程</a:t>
            </a:r>
            <a:r>
              <a:rPr lang="zh-CN" altLang="en-US"/>
              <a:t>版本服务器。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方式二：</a:t>
            </a:r>
            <a:endParaRPr lang="zh-CN" altLang="en-US"/>
          </a:p>
          <a:p>
            <a:pPr algn="l">
              <a:buSzTx/>
              <a:buChar char=""/>
            </a:pPr>
            <a:r>
              <a:rPr lang="zh-CN" altLang="en-US">
                <a:sym typeface="+mn-ea"/>
              </a:rPr>
              <a:t>在版本服务器建立远程版本数据库。</a:t>
            </a:r>
            <a:endParaRPr lang="zh-CN" altLang="en-US">
              <a:sym typeface="+mn-ea"/>
            </a:endParaRPr>
          </a:p>
          <a:p>
            <a:pPr algn="l">
              <a:buSzTx/>
              <a:buChar char=""/>
            </a:pPr>
            <a:r>
              <a:rPr lang="zh-CN" altLang="en-US">
                <a:sym typeface="+mn-ea"/>
              </a:rPr>
              <a:t>使用</a:t>
            </a:r>
            <a:r>
              <a:rPr lang="en-US" altLang="zh-CN">
                <a:sym typeface="+mn-ea"/>
              </a:rPr>
              <a:t>git clone </a:t>
            </a:r>
            <a:r>
              <a:rPr lang="zh-CN" altLang="en-US">
                <a:sym typeface="+mn-ea"/>
              </a:rPr>
              <a:t>项目</a:t>
            </a:r>
            <a:r>
              <a:rPr lang="zh-CN" altLang="en-US">
                <a:sym typeface="+mn-ea"/>
              </a:rPr>
              <a:t>地址。</a:t>
            </a:r>
            <a:endParaRPr lang="zh-CN" altLang="en-US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/>
              <a:t>GIT</a:t>
            </a:r>
            <a:r>
              <a:rPr lang="zh-CN" altLang="en-US"/>
              <a:t>基本操作</a:t>
            </a:r>
            <a:br>
              <a:rPr lang="zh-CN" altLang="en-US"/>
            </a:br>
            <a:r>
              <a:rPr lang="zh-CN" altLang="en-US"/>
              <a:t>关联远程版本</a:t>
            </a:r>
            <a:r>
              <a:rPr lang="zh-CN" altLang="en-US"/>
              <a:t>服务器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欢迎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70933" y="2967335"/>
            <a:ext cx="7802136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zh-CN" alt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你想，你做，你获得啊！</a:t>
            </a:r>
            <a:endParaRPr lang="en-US" altLang="zh-CN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n-US" altLang="zh-CN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youThink,youDo,youGet</a:t>
            </a:r>
            <a:r>
              <a:rPr lang="en-US" altLang="zh-CN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!</a:t>
            </a:r>
            <a:endParaRPr lang="zh-CN" alt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/>
              <a:t>GIT</a:t>
            </a:r>
            <a:r>
              <a:rPr lang="zh-CN" altLang="en-US"/>
              <a:t>基本操作</a:t>
            </a:r>
            <a:br>
              <a:rPr lang="zh-CN" altLang="en-US"/>
            </a:br>
            <a:r>
              <a:rPr lang="zh-CN" altLang="en-US"/>
              <a:t>远程</a:t>
            </a:r>
            <a:r>
              <a:rPr lang="zh-CN" altLang="en-US"/>
              <a:t>协同操作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zh-CN" altLang="en-US"/>
              <a:t>增加</a:t>
            </a:r>
            <a:r>
              <a:rPr lang="zh-CN" altLang="en-US"/>
              <a:t>文件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zh-CN" altLang="en-US"/>
              <a:t>创建</a:t>
            </a:r>
            <a:r>
              <a:rPr lang="en-US" altLang="zh-CN"/>
              <a:t>readme.txt</a:t>
            </a:r>
            <a:r>
              <a:rPr lang="zh-CN" altLang="en-US"/>
              <a:t>文件。</a:t>
            </a:r>
            <a:endParaRPr lang="zh-CN" altLang="en-US"/>
          </a:p>
          <a:p>
            <a:r>
              <a:rPr lang="zh-CN" altLang="en-US"/>
              <a:t>使用</a:t>
            </a:r>
            <a:r>
              <a:rPr lang="en-US" altLang="zh-CN"/>
              <a:t>git add</a:t>
            </a:r>
            <a:r>
              <a:rPr lang="zh-CN" altLang="en-US"/>
              <a:t>命令添加</a:t>
            </a:r>
            <a:r>
              <a:rPr lang="en-US" altLang="zh-CN"/>
              <a:t>readme.txt</a:t>
            </a:r>
            <a:r>
              <a:rPr lang="zh-CN" altLang="en-US"/>
              <a:t>文件。</a:t>
            </a:r>
            <a:endParaRPr lang="zh-CN" altLang="en-US"/>
          </a:p>
          <a:p>
            <a:r>
              <a:rPr lang="zh-CN" altLang="en-US"/>
              <a:t>使用</a:t>
            </a:r>
            <a:r>
              <a:rPr lang="en-US" altLang="zh-CN"/>
              <a:t>git commit</a:t>
            </a:r>
            <a:r>
              <a:rPr lang="zh-CN" altLang="en-US"/>
              <a:t>命令提交</a:t>
            </a:r>
            <a:r>
              <a:rPr lang="en-US" altLang="zh-CN"/>
              <a:t>readme.txt</a:t>
            </a:r>
            <a:r>
              <a:rPr lang="zh-CN" altLang="en-US"/>
              <a:t>到本地</a:t>
            </a:r>
            <a:r>
              <a:rPr lang="zh-CN" altLang="en-US"/>
              <a:t>版本库。</a:t>
            </a:r>
            <a:endParaRPr lang="zh-CN" altLang="en-US"/>
          </a:p>
          <a:p>
            <a:r>
              <a:rPr lang="zh-CN" altLang="en-US"/>
              <a:t>使用</a:t>
            </a:r>
            <a:r>
              <a:rPr lang="en-US" altLang="zh-CN"/>
              <a:t>git push</a:t>
            </a:r>
            <a:r>
              <a:rPr lang="zh-CN" altLang="en-US"/>
              <a:t>保存</a:t>
            </a:r>
            <a:r>
              <a:rPr lang="en-US" altLang="zh-CN"/>
              <a:t>readme.txt</a:t>
            </a:r>
            <a:r>
              <a:rPr lang="zh-CN" altLang="en-US"/>
              <a:t>到远程版本</a:t>
            </a:r>
            <a:r>
              <a:rPr lang="zh-CN" altLang="en-US"/>
              <a:t>服务器。</a:t>
            </a:r>
            <a:endParaRPr lang="zh-CN" alt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3"/>
          </p:nvPr>
        </p:nvSpPr>
        <p:spPr/>
        <p:txBody>
          <a:bodyPr/>
          <a:p>
            <a:r>
              <a:rPr lang="zh-CN" altLang="en-US"/>
              <a:t>修改</a:t>
            </a:r>
            <a:r>
              <a:rPr lang="zh-CN" altLang="en-US"/>
              <a:t>文件</a:t>
            </a:r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20000"/>
          </a:bodyPr>
          <a:p>
            <a:r>
              <a:rPr lang="zh-CN" altLang="en-US"/>
              <a:t>修改</a:t>
            </a:r>
            <a:r>
              <a:rPr lang="en-US" altLang="zh-CN"/>
              <a:t>readme.txt</a:t>
            </a:r>
            <a:r>
              <a:rPr lang="zh-CN" altLang="en-US"/>
              <a:t>。</a:t>
            </a:r>
            <a:endParaRPr lang="zh-CN" altLang="en-US"/>
          </a:p>
          <a:p>
            <a:r>
              <a:rPr lang="zh-CN" altLang="en-US">
                <a:sym typeface="+mn-ea"/>
              </a:rPr>
              <a:t>使用</a:t>
            </a:r>
            <a:r>
              <a:rPr lang="en-US" altLang="zh-CN">
                <a:sym typeface="+mn-ea"/>
              </a:rPr>
              <a:t>git add</a:t>
            </a:r>
            <a:r>
              <a:rPr lang="zh-CN" altLang="en-US">
                <a:sym typeface="+mn-ea"/>
              </a:rPr>
              <a:t>命令添加</a:t>
            </a:r>
            <a:r>
              <a:rPr lang="en-US" altLang="zh-CN">
                <a:sym typeface="+mn-ea"/>
              </a:rPr>
              <a:t>readme.txt</a:t>
            </a:r>
            <a:r>
              <a:rPr lang="zh-CN" altLang="en-US">
                <a:sym typeface="+mn-ea"/>
              </a:rPr>
              <a:t>文件。</a:t>
            </a:r>
            <a:endParaRPr lang="zh-CN" altLang="en-US"/>
          </a:p>
          <a:p>
            <a:r>
              <a:rPr lang="zh-CN" altLang="en-US">
                <a:sym typeface="+mn-ea"/>
              </a:rPr>
              <a:t>使用</a:t>
            </a:r>
            <a:r>
              <a:rPr lang="en-US" altLang="zh-CN">
                <a:sym typeface="+mn-ea"/>
              </a:rPr>
              <a:t>git commit</a:t>
            </a:r>
            <a:r>
              <a:rPr lang="zh-CN" altLang="en-US">
                <a:sym typeface="+mn-ea"/>
              </a:rPr>
              <a:t>命令提交</a:t>
            </a:r>
            <a:r>
              <a:rPr lang="en-US" altLang="zh-CN">
                <a:sym typeface="+mn-ea"/>
              </a:rPr>
              <a:t>readme.txt</a:t>
            </a:r>
            <a:r>
              <a:rPr lang="zh-CN" altLang="en-US">
                <a:sym typeface="+mn-ea"/>
              </a:rPr>
              <a:t>到本地版本库。</a:t>
            </a:r>
            <a:endParaRPr lang="zh-CN" altLang="en-US"/>
          </a:p>
          <a:p>
            <a:r>
              <a:rPr lang="zh-CN" altLang="en-US"/>
              <a:t>使用</a:t>
            </a:r>
            <a:r>
              <a:rPr lang="en-US" altLang="zh-CN"/>
              <a:t>git pull</a:t>
            </a:r>
            <a:r>
              <a:rPr lang="zh-CN" altLang="en-US"/>
              <a:t>获取远程版本服务器</a:t>
            </a:r>
            <a:r>
              <a:rPr lang="zh-CN" altLang="en-US"/>
              <a:t>更新。</a:t>
            </a:r>
            <a:endParaRPr lang="zh-CN" altLang="en-US"/>
          </a:p>
          <a:p>
            <a:r>
              <a:rPr lang="zh-CN" altLang="en-US">
                <a:sym typeface="+mn-ea"/>
              </a:rPr>
              <a:t>使用</a:t>
            </a:r>
            <a:r>
              <a:rPr lang="en-US" altLang="zh-CN">
                <a:sym typeface="+mn-ea"/>
              </a:rPr>
              <a:t>git push</a:t>
            </a:r>
            <a:r>
              <a:rPr lang="zh-CN" altLang="en-US">
                <a:sym typeface="+mn-ea"/>
              </a:rPr>
              <a:t>保存</a:t>
            </a:r>
            <a:r>
              <a:rPr lang="en-US" altLang="zh-CN">
                <a:sym typeface="+mn-ea"/>
              </a:rPr>
              <a:t>readme.txt</a:t>
            </a:r>
            <a:r>
              <a:rPr lang="zh-CN" altLang="en-US">
                <a:sym typeface="+mn-ea"/>
              </a:rPr>
              <a:t>到远程版本服务器。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创建分支：</a:t>
            </a:r>
            <a:r>
              <a:rPr lang="en-US" altLang="zh-CN"/>
              <a:t>git branch &lt;</a:t>
            </a:r>
            <a:r>
              <a:rPr lang="zh-CN" altLang="en-US"/>
              <a:t>分支名称</a:t>
            </a:r>
            <a:r>
              <a:rPr lang="en-US" altLang="zh-CN"/>
              <a:t>&gt;</a:t>
            </a:r>
            <a:endParaRPr lang="en-US" altLang="zh-CN"/>
          </a:p>
          <a:p>
            <a:r>
              <a:rPr lang="zh-CN" altLang="en-US"/>
              <a:t>切换分支：</a:t>
            </a:r>
            <a:r>
              <a:rPr lang="en-US" altLang="zh-CN"/>
              <a:t>git checkout &lt;</a:t>
            </a:r>
            <a:r>
              <a:rPr lang="zh-CN" altLang="en-US"/>
              <a:t>分支名称</a:t>
            </a:r>
            <a:r>
              <a:rPr lang="en-US" altLang="zh-CN"/>
              <a:t>&gt;</a:t>
            </a:r>
            <a:endParaRPr lang="en-US" altLang="zh-CN"/>
          </a:p>
          <a:p>
            <a:r>
              <a:rPr lang="zh-CN" altLang="en-US"/>
              <a:t>删除分支：</a:t>
            </a:r>
            <a:r>
              <a:rPr lang="en-US" altLang="zh-CN"/>
              <a:t>git branch -d &lt;</a:t>
            </a:r>
            <a:r>
              <a:rPr lang="zh-CN" altLang="en-US"/>
              <a:t>分支名称</a:t>
            </a:r>
            <a:r>
              <a:rPr lang="en-US" altLang="zh-CN"/>
              <a:t>&gt;</a:t>
            </a:r>
            <a:endParaRPr lang="en-US" altLang="zh-CN"/>
          </a:p>
          <a:p>
            <a:r>
              <a:rPr lang="zh-CN" altLang="en-US"/>
              <a:t>合并分支：</a:t>
            </a:r>
            <a:r>
              <a:rPr lang="en-US" altLang="zh-CN"/>
              <a:t>git merge &lt;</a:t>
            </a:r>
            <a:r>
              <a:rPr lang="zh-CN" altLang="en-US"/>
              <a:t>分支名称</a:t>
            </a:r>
            <a:r>
              <a:rPr lang="en-US" altLang="zh-CN"/>
              <a:t>&gt;</a:t>
            </a:r>
            <a:endParaRPr lang="en-US" altLang="zh-CN"/>
          </a:p>
          <a:p>
            <a:r>
              <a:rPr lang="zh-CN" altLang="en-US"/>
              <a:t>查看分支：</a:t>
            </a:r>
            <a:r>
              <a:rPr lang="en-US" altLang="zh-CN"/>
              <a:t>git branch</a:t>
            </a:r>
            <a:endParaRPr lang="en-US" altLang="zh-CN"/>
          </a:p>
          <a:p>
            <a:r>
              <a:rPr lang="zh-CN" altLang="en-US"/>
              <a:t>查看合并情况：</a:t>
            </a:r>
            <a:r>
              <a:rPr lang="en-US" altLang="zh-CN"/>
              <a:t>git log --graph --pretty=oneline --abbrev-commit</a:t>
            </a:r>
            <a:endParaRPr lang="en-US" altLang="zh-CN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GIT</a:t>
            </a:r>
            <a:r>
              <a:rPr lang="zh-CN" altLang="en-US"/>
              <a:t>分支</a:t>
            </a:r>
            <a:r>
              <a:rPr lang="zh-CN" altLang="en-US"/>
              <a:t>管理</a:t>
            </a:r>
            <a:endParaRPr lang="zh-CN" altLang="en-US"/>
          </a:p>
        </p:txBody>
      </p:sp>
      <p:sp>
        <p:nvSpPr>
          <p:cNvPr id="8" name="太阳形 7">
            <a:hlinkClick r:id="rId1" action="ppaction://hlinksldjump"/>
          </p:cNvPr>
          <p:cNvSpPr/>
          <p:nvPr/>
        </p:nvSpPr>
        <p:spPr>
          <a:xfrm>
            <a:off x="7884160" y="6021070"/>
            <a:ext cx="720090" cy="6477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团队协作</a:t>
            </a:r>
            <a:endParaRPr lang="zh-CN" altLang="en-US"/>
          </a:p>
        </p:txBody>
      </p:sp>
      <p:graphicFrame>
        <p:nvGraphicFramePr>
          <p:cNvPr id="4" name="对象 3"/>
          <p:cNvGraphicFramePr/>
          <p:nvPr/>
        </p:nvGraphicFramePr>
        <p:xfrm>
          <a:off x="1259840" y="2636520"/>
          <a:ext cx="6941820" cy="3750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1" imgW="7197090" imgH="4493260" progId="Visio.Drawing.15">
                  <p:embed/>
                </p:oleObj>
              </mc:Choice>
              <mc:Fallback>
                <p:oleObj name="" r:id="rId1" imgW="7197090" imgH="4493260" progId="Visio.Drawing.15">
                  <p:embed/>
                  <p:pic>
                    <p:nvPicPr>
                      <p:cNvPr id="0" name="图片 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59840" y="2636520"/>
                        <a:ext cx="6941820" cy="3750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/>
              <a:t>克隆代码：</a:t>
            </a:r>
            <a:r>
              <a:rPr lang="en-US" altLang="zh-CN"/>
              <a:t>git clone &lt;</a:t>
            </a:r>
            <a:r>
              <a:rPr lang="zh-CN" altLang="en-US"/>
              <a:t>仓库链接</a:t>
            </a:r>
            <a:r>
              <a:rPr lang="en-US" altLang="zh-CN"/>
              <a:t>&gt;</a:t>
            </a:r>
            <a:endParaRPr lang="zh-CN" altLang="en-US"/>
          </a:p>
          <a:p>
            <a:r>
              <a:rPr lang="zh-CN" altLang="en-US"/>
              <a:t>切换分支：</a:t>
            </a:r>
            <a:r>
              <a:rPr lang="en-US" altLang="zh-CN"/>
              <a:t>git checkout &lt;</a:t>
            </a:r>
            <a:r>
              <a:rPr lang="zh-CN" altLang="en-US"/>
              <a:t>分支名称</a:t>
            </a:r>
            <a:r>
              <a:rPr lang="en-US" altLang="zh-CN"/>
              <a:t>&gt;</a:t>
            </a:r>
            <a:endParaRPr lang="en-US" altLang="zh-CN"/>
          </a:p>
          <a:p>
            <a:r>
              <a:rPr lang="zh-CN" altLang="en-US"/>
              <a:t>更新代码：</a:t>
            </a:r>
            <a:r>
              <a:rPr lang="en-US" altLang="zh-CN"/>
              <a:t>git pull</a:t>
            </a:r>
            <a:r>
              <a:rPr lang="zh-CN" altLang="en-US"/>
              <a:t>拉</a:t>
            </a:r>
            <a:r>
              <a:rPr lang="zh-CN" altLang="en-US"/>
              <a:t>取仓库最新状态</a:t>
            </a:r>
            <a:r>
              <a:rPr lang="zh-CN" altLang="en-US"/>
              <a:t>代码。</a:t>
            </a:r>
            <a:endParaRPr lang="zh-CN" altLang="en-US"/>
          </a:p>
          <a:p>
            <a:r>
              <a:rPr lang="zh-CN" altLang="en-US"/>
              <a:t>修改代码：</a:t>
            </a:r>
            <a:r>
              <a:rPr lang="en-US" altLang="zh-CN"/>
              <a:t>git add &lt;</a:t>
            </a:r>
            <a:r>
              <a:rPr lang="zh-CN" altLang="en-US"/>
              <a:t>文件名称</a:t>
            </a:r>
            <a:r>
              <a:rPr lang="en-US" altLang="zh-CN"/>
              <a:t>&gt;,git commit -m &lt;</a:t>
            </a:r>
            <a:r>
              <a:rPr lang="zh-CN" altLang="en-US"/>
              <a:t>提交内容</a:t>
            </a:r>
            <a:r>
              <a:rPr lang="en-US" altLang="zh-CN"/>
              <a:t>&gt;</a:t>
            </a:r>
            <a:endParaRPr lang="en-US" altLang="zh-CN"/>
          </a:p>
          <a:p>
            <a:r>
              <a:rPr lang="zh-CN" altLang="en-US"/>
              <a:t>推送入库：</a:t>
            </a:r>
            <a:r>
              <a:rPr lang="en-US" altLang="zh-CN"/>
              <a:t>git push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r>
              <a:rPr lang="zh-CN" altLang="en-US"/>
              <a:t>注意：减少冲突，多</a:t>
            </a:r>
            <a:r>
              <a:rPr lang="en-US" altLang="zh-CN"/>
              <a:t>pull</a:t>
            </a:r>
            <a:r>
              <a:rPr lang="zh-CN" altLang="en-US"/>
              <a:t>。</a:t>
            </a: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团队</a:t>
            </a:r>
            <a:r>
              <a:rPr lang="zh-CN" altLang="en-US"/>
              <a:t>协作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2191385" y="2829560"/>
            <a:ext cx="476123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72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问答时间！</a:t>
            </a:r>
            <a:endParaRPr lang="zh-CN" altLang="en-US" sz="72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3107055" y="2829560"/>
            <a:ext cx="292989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72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谢谢！</a:t>
            </a:r>
            <a:endParaRPr lang="zh-CN" altLang="en-US" sz="72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学习目标</a:t>
            </a:r>
            <a:endParaRPr lang="zh-CN" altLang="en-US" dirty="0"/>
          </a:p>
        </p:txBody>
      </p:sp>
      <p:graphicFrame>
        <p:nvGraphicFramePr>
          <p:cNvPr id="13" name="图示 12"/>
          <p:cNvGraphicFramePr/>
          <p:nvPr/>
        </p:nvGraphicFramePr>
        <p:xfrm>
          <a:off x="251520" y="3068960"/>
          <a:ext cx="8640960" cy="3487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矩形 3">
            <a:hlinkClick r:id="rId6" action="ppaction://hlinksldjump"/>
          </p:cNvPr>
          <p:cNvSpPr/>
          <p:nvPr/>
        </p:nvSpPr>
        <p:spPr>
          <a:xfrm>
            <a:off x="1547495" y="5013325"/>
            <a:ext cx="1731010" cy="95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>
            <a:hlinkClick r:id="rId7" action="ppaction://hlinksldjump"/>
          </p:cNvPr>
          <p:cNvSpPr/>
          <p:nvPr/>
        </p:nvSpPr>
        <p:spPr>
          <a:xfrm>
            <a:off x="3779520" y="4436745"/>
            <a:ext cx="1731010" cy="95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>
            <a:hlinkClick r:id="rId8" action="ppaction://hlinksldjump"/>
          </p:cNvPr>
          <p:cNvSpPr/>
          <p:nvPr/>
        </p:nvSpPr>
        <p:spPr>
          <a:xfrm>
            <a:off x="6083935" y="3860800"/>
            <a:ext cx="1731010" cy="95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827584" y="25649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版本管理的作用</a:t>
            </a:r>
            <a:endParaRPr lang="zh-CN" altLang="en-US" dirty="0"/>
          </a:p>
        </p:txBody>
      </p:sp>
      <p:sp>
        <p:nvSpPr>
          <p:cNvPr id="4" name="矩形 3">
            <a:hlinkClick r:id="rId6" action="ppaction://hlinksldjump"/>
          </p:cNvPr>
          <p:cNvSpPr/>
          <p:nvPr/>
        </p:nvSpPr>
        <p:spPr>
          <a:xfrm>
            <a:off x="1173239" y="2852817"/>
            <a:ext cx="415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58505" y="4077072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73329" y="5229200"/>
            <a:ext cx="510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作为数据备份，这是一个主要的原因了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版本管理，避免版本管理混乱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提高代码质量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提高协同、多人开发时的效率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明确分工责任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除了代码以外，很多</a:t>
            </a:r>
            <a:r>
              <a:rPr lang="zh-CN" altLang="en-US" dirty="0" smtClean="0"/>
              <a:t>文档。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为什么要版本管理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如何进行版本管理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指定存放位置</a:t>
            </a:r>
            <a:endParaRPr lang="en-US" altLang="zh-CN" dirty="0" smtClean="0"/>
          </a:p>
          <a:p>
            <a:r>
              <a:rPr lang="zh-CN" altLang="en-US" dirty="0" smtClean="0"/>
              <a:t>规定命名规范</a:t>
            </a:r>
            <a:endParaRPr lang="en-US" altLang="zh-CN" dirty="0" smtClean="0"/>
          </a:p>
          <a:p>
            <a:r>
              <a:rPr lang="zh-CN" altLang="en-US" dirty="0" smtClean="0"/>
              <a:t>规定备份周期</a:t>
            </a:r>
            <a:endParaRPr lang="en-US" altLang="zh-CN" dirty="0" smtClean="0"/>
          </a:p>
          <a:p>
            <a:r>
              <a:rPr lang="zh-CN" altLang="en-US" dirty="0" smtClean="0"/>
              <a:t>指出版本发行时间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zh-CN" altLang="en-US" dirty="0" smtClean="0"/>
              <a:t>借用管理平台工具</a:t>
            </a:r>
            <a:endParaRPr lang="en-US" altLang="zh-CN" dirty="0" smtClean="0"/>
          </a:p>
          <a:p>
            <a:r>
              <a:rPr lang="zh-CN" altLang="en-US" dirty="0" smtClean="0"/>
              <a:t>设置版本数据库</a:t>
            </a:r>
            <a:endParaRPr lang="en-US" altLang="zh-CN" dirty="0" smtClean="0"/>
          </a:p>
          <a:p>
            <a:r>
              <a:rPr lang="zh-CN" altLang="en-US" dirty="0" smtClean="0"/>
              <a:t>提供交互软件</a:t>
            </a:r>
            <a:endParaRPr lang="en-US" altLang="zh-CN" dirty="0" smtClean="0"/>
          </a:p>
          <a:p>
            <a:r>
              <a:rPr lang="zh-CN" altLang="en-US" dirty="0" smtClean="0"/>
              <a:t>提供备份服务器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GIT</a:t>
            </a:r>
            <a:r>
              <a:rPr lang="zh-CN" altLang="en-US" dirty="0" smtClean="0"/>
              <a:t>工具是什么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</a:t>
            </a:r>
            <a:r>
              <a:rPr lang="en-US" altLang="zh-CN" dirty="0" err="1" smtClean="0"/>
              <a:t>Git</a:t>
            </a:r>
            <a:r>
              <a:rPr lang="en-US" altLang="zh-CN" dirty="0" smtClean="0"/>
              <a:t> </a:t>
            </a:r>
            <a:r>
              <a:rPr lang="zh-CN" altLang="en-US" dirty="0"/>
              <a:t>是一个开源的分布式版本控制系统，用于敏捷高效地处理任何或小或大的项目。是 </a:t>
            </a:r>
            <a:r>
              <a:rPr lang="en-US" altLang="zh-CN" dirty="0"/>
              <a:t>Linus Torvalds </a:t>
            </a:r>
            <a:r>
              <a:rPr lang="zh-CN" altLang="en-US" dirty="0"/>
              <a:t>为了帮助管理 </a:t>
            </a:r>
            <a:r>
              <a:rPr lang="en-US" altLang="zh-CN" dirty="0"/>
              <a:t>Linux </a:t>
            </a:r>
            <a:r>
              <a:rPr lang="zh-CN" altLang="en-US" dirty="0"/>
              <a:t>内核开发而开发的一个开放源码的版本控制软件。它与常用的版本控制工具 </a:t>
            </a:r>
            <a:r>
              <a:rPr lang="en-US" altLang="zh-CN" dirty="0"/>
              <a:t>CVS, Subversion </a:t>
            </a:r>
            <a:r>
              <a:rPr lang="zh-CN" altLang="en-US" dirty="0"/>
              <a:t>等不同，它采用了分布式版本库的方式，不必服务器端软件支持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GIT</a:t>
            </a:r>
            <a:r>
              <a:rPr lang="zh-CN" altLang="en-US" dirty="0" smtClean="0"/>
              <a:t>工具介绍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zh-CN" sz="3400" dirty="0"/>
              <a:t>2</a:t>
            </a:r>
            <a:r>
              <a:rPr lang="zh-CN" altLang="en-US" sz="3400" dirty="0"/>
              <a:t>、</a:t>
            </a:r>
            <a:r>
              <a:rPr lang="en-US" altLang="zh-CN" sz="3400" dirty="0" err="1"/>
              <a:t>Git</a:t>
            </a:r>
            <a:r>
              <a:rPr lang="en-US" altLang="zh-CN" sz="3400" dirty="0"/>
              <a:t> </a:t>
            </a:r>
            <a:r>
              <a:rPr lang="zh-CN" altLang="en-US" sz="3400" dirty="0"/>
              <a:t>与 </a:t>
            </a:r>
            <a:r>
              <a:rPr lang="en-US" altLang="zh-CN" sz="3400" dirty="0"/>
              <a:t>SVN </a:t>
            </a:r>
            <a:r>
              <a:rPr lang="zh-CN" altLang="en-US" sz="3400" dirty="0" smtClean="0"/>
              <a:t>区别</a:t>
            </a:r>
            <a:endParaRPr lang="en-US" altLang="zh-CN" sz="3400" dirty="0" smtClean="0"/>
          </a:p>
          <a:p>
            <a:pPr marL="0" indent="0">
              <a:buNone/>
            </a:pPr>
            <a:endParaRPr lang="zh-CN" altLang="en-US" sz="3400" dirty="0"/>
          </a:p>
          <a:p>
            <a:r>
              <a:rPr lang="en-US" altLang="zh-CN" dirty="0" smtClean="0"/>
              <a:t>SVN</a:t>
            </a:r>
            <a:r>
              <a:rPr lang="zh-CN" altLang="en-US" dirty="0"/>
              <a:t>（</a:t>
            </a:r>
            <a:r>
              <a:rPr lang="en-US" altLang="zh-CN" dirty="0"/>
              <a:t>Apache Subversion</a:t>
            </a:r>
            <a:r>
              <a:rPr lang="zh-CN" altLang="en-US" dirty="0"/>
              <a:t>），是一个开放源代码的版本控制系统，采用了分支管理系统，在</a:t>
            </a:r>
            <a:r>
              <a:rPr lang="en-US" altLang="zh-CN" dirty="0"/>
              <a:t>2000</a:t>
            </a:r>
            <a:r>
              <a:rPr lang="zh-CN" altLang="en-US" dirty="0"/>
              <a:t>年被 </a:t>
            </a:r>
            <a:r>
              <a:rPr lang="en-US" altLang="zh-CN" dirty="0" err="1"/>
              <a:t>CollabNet</a:t>
            </a:r>
            <a:r>
              <a:rPr lang="en-US" altLang="zh-CN" dirty="0"/>
              <a:t> </a:t>
            </a:r>
            <a:r>
              <a:rPr lang="en-US" altLang="zh-CN" dirty="0" err="1"/>
              <a:t>Inc</a:t>
            </a:r>
            <a:r>
              <a:rPr lang="en-US" altLang="zh-CN" dirty="0"/>
              <a:t> </a:t>
            </a:r>
            <a:r>
              <a:rPr lang="zh-CN" altLang="en-US" dirty="0"/>
              <a:t>开发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r>
              <a:rPr lang="en-US" altLang="zh-CN" dirty="0" err="1" smtClean="0"/>
              <a:t>Git</a:t>
            </a:r>
            <a:r>
              <a:rPr lang="en-US" altLang="zh-CN" dirty="0" smtClean="0"/>
              <a:t> </a:t>
            </a:r>
            <a:r>
              <a:rPr lang="zh-CN" altLang="en-US" dirty="0"/>
              <a:t>是分布式的，</a:t>
            </a:r>
            <a:r>
              <a:rPr lang="en-US" altLang="zh-CN" dirty="0"/>
              <a:t>SVN </a:t>
            </a:r>
            <a:r>
              <a:rPr lang="zh-CN" altLang="en-US" dirty="0"/>
              <a:t>不是：这是 </a:t>
            </a:r>
            <a:r>
              <a:rPr lang="en-US" altLang="zh-CN" dirty="0" err="1"/>
              <a:t>Git</a:t>
            </a:r>
            <a:r>
              <a:rPr lang="en-US" altLang="zh-CN" dirty="0"/>
              <a:t> </a:t>
            </a:r>
            <a:r>
              <a:rPr lang="zh-CN" altLang="en-US" dirty="0"/>
              <a:t>和其它非分布式的版本控制系统，例如 </a:t>
            </a:r>
            <a:r>
              <a:rPr lang="en-US" altLang="zh-CN" dirty="0"/>
              <a:t>SVN</a:t>
            </a:r>
            <a:r>
              <a:rPr lang="zh-CN" altLang="en-US" dirty="0"/>
              <a:t>，</a:t>
            </a:r>
            <a:r>
              <a:rPr lang="en-US" altLang="zh-CN" dirty="0"/>
              <a:t>CVS </a:t>
            </a:r>
            <a:r>
              <a:rPr lang="zh-CN" altLang="en-US" dirty="0"/>
              <a:t>等，最核心的区别。</a:t>
            </a:r>
            <a:endParaRPr lang="zh-CN" altLang="en-US" dirty="0"/>
          </a:p>
          <a:p>
            <a:r>
              <a:rPr lang="en-US" altLang="zh-CN" dirty="0" err="1" smtClean="0"/>
              <a:t>Git</a:t>
            </a:r>
            <a:r>
              <a:rPr lang="en-US" altLang="zh-CN" dirty="0" smtClean="0"/>
              <a:t> </a:t>
            </a:r>
            <a:r>
              <a:rPr lang="zh-CN" altLang="en-US" dirty="0"/>
              <a:t>把内容按元数据方式存储，而 </a:t>
            </a:r>
            <a:r>
              <a:rPr lang="en-US" altLang="zh-CN" dirty="0"/>
              <a:t>SVN </a:t>
            </a:r>
            <a:r>
              <a:rPr lang="zh-CN" altLang="en-US" dirty="0"/>
              <a:t>是按文件：所有的资源控制系统都是把文件的元信息隐藏在一个类似 </a:t>
            </a:r>
            <a:r>
              <a:rPr lang="en-US" altLang="zh-CN" dirty="0"/>
              <a:t>.</a:t>
            </a:r>
            <a:r>
              <a:rPr lang="en-US" altLang="zh-CN" dirty="0" err="1"/>
              <a:t>svn</a:t>
            </a:r>
            <a:r>
              <a:rPr lang="zh-CN" altLang="en-US" dirty="0"/>
              <a:t>、</a:t>
            </a:r>
            <a:r>
              <a:rPr lang="en-US" altLang="zh-CN" dirty="0"/>
              <a:t>.</a:t>
            </a:r>
            <a:r>
              <a:rPr lang="en-US" altLang="zh-CN" dirty="0" err="1"/>
              <a:t>cvs</a:t>
            </a:r>
            <a:r>
              <a:rPr lang="en-US" altLang="zh-CN" dirty="0"/>
              <a:t> </a:t>
            </a:r>
            <a:r>
              <a:rPr lang="zh-CN" altLang="en-US" dirty="0"/>
              <a:t>等的文件夹里。</a:t>
            </a:r>
            <a:endParaRPr lang="zh-CN" altLang="en-US" dirty="0"/>
          </a:p>
          <a:p>
            <a:r>
              <a:rPr lang="en-US" altLang="zh-CN" dirty="0" err="1" smtClean="0"/>
              <a:t>Git</a:t>
            </a:r>
            <a:r>
              <a:rPr lang="en-US" altLang="zh-CN" dirty="0" smtClean="0"/>
              <a:t> </a:t>
            </a:r>
            <a:r>
              <a:rPr lang="zh-CN" altLang="en-US" dirty="0"/>
              <a:t>分支和 </a:t>
            </a:r>
            <a:r>
              <a:rPr lang="en-US" altLang="zh-CN" dirty="0"/>
              <a:t>SVN </a:t>
            </a:r>
            <a:r>
              <a:rPr lang="zh-CN" altLang="en-US" dirty="0"/>
              <a:t>的分支不同：分支在 </a:t>
            </a:r>
            <a:r>
              <a:rPr lang="en-US" altLang="zh-CN" dirty="0"/>
              <a:t>SVN </a:t>
            </a:r>
            <a:r>
              <a:rPr lang="zh-CN" altLang="en-US" dirty="0"/>
              <a:t>中一点都不特别，其实它就是版本库中的另外一个目录。</a:t>
            </a:r>
            <a:endParaRPr lang="zh-CN" altLang="en-US" dirty="0"/>
          </a:p>
          <a:p>
            <a:r>
              <a:rPr lang="en-US" altLang="zh-CN" dirty="0" err="1" smtClean="0"/>
              <a:t>Git</a:t>
            </a:r>
            <a:r>
              <a:rPr lang="en-US" altLang="zh-CN" dirty="0" smtClean="0"/>
              <a:t> </a:t>
            </a:r>
            <a:r>
              <a:rPr lang="zh-CN" altLang="en-US" dirty="0"/>
              <a:t>没有一个全局的版本号，而 </a:t>
            </a:r>
            <a:r>
              <a:rPr lang="en-US" altLang="zh-CN" dirty="0"/>
              <a:t>SVN </a:t>
            </a:r>
            <a:r>
              <a:rPr lang="zh-CN" altLang="en-US" dirty="0"/>
              <a:t>有：目前为止这是跟 </a:t>
            </a:r>
            <a:r>
              <a:rPr lang="en-US" altLang="zh-CN" dirty="0"/>
              <a:t>SVN </a:t>
            </a:r>
            <a:r>
              <a:rPr lang="zh-CN" altLang="en-US" dirty="0"/>
              <a:t>相比 </a:t>
            </a:r>
            <a:r>
              <a:rPr lang="en-US" altLang="zh-CN" dirty="0" err="1"/>
              <a:t>Git</a:t>
            </a:r>
            <a:r>
              <a:rPr lang="en-US" altLang="zh-CN" dirty="0"/>
              <a:t> </a:t>
            </a:r>
            <a:r>
              <a:rPr lang="zh-CN" altLang="en-US" dirty="0"/>
              <a:t>缺少的最大的一个特征。</a:t>
            </a:r>
            <a:endParaRPr lang="zh-CN" altLang="en-US" dirty="0"/>
          </a:p>
          <a:p>
            <a:r>
              <a:rPr lang="en-US" altLang="zh-CN" dirty="0" err="1" smtClean="0"/>
              <a:t>Git</a:t>
            </a:r>
            <a:r>
              <a:rPr lang="en-US" altLang="zh-CN" dirty="0" smtClean="0"/>
              <a:t> </a:t>
            </a:r>
            <a:r>
              <a:rPr lang="zh-CN" altLang="en-US" dirty="0"/>
              <a:t>的内容完整性要优于 </a:t>
            </a:r>
            <a:r>
              <a:rPr lang="en-US" altLang="zh-CN" dirty="0"/>
              <a:t>SVN</a:t>
            </a:r>
            <a:r>
              <a:rPr lang="zh-CN" altLang="en-US" dirty="0"/>
              <a:t>：</a:t>
            </a:r>
            <a:r>
              <a:rPr lang="en-US" altLang="zh-CN" dirty="0" err="1"/>
              <a:t>Git</a:t>
            </a:r>
            <a:r>
              <a:rPr lang="en-US" altLang="zh-CN" dirty="0"/>
              <a:t> </a:t>
            </a:r>
            <a:r>
              <a:rPr lang="zh-CN" altLang="en-US" dirty="0"/>
              <a:t>的内容存储使用的是 </a:t>
            </a:r>
            <a:r>
              <a:rPr lang="en-US" altLang="zh-CN" dirty="0"/>
              <a:t>SHA-1 </a:t>
            </a:r>
            <a:r>
              <a:rPr lang="zh-CN" altLang="en-US" dirty="0"/>
              <a:t>哈希算法。这能确保代码内容的完整性，确保在遇到磁盘故障和网络问题时降低对版本库的破坏。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GIT</a:t>
            </a:r>
            <a:r>
              <a:rPr lang="zh-CN" altLang="en-US" dirty="0" smtClean="0"/>
              <a:t>工具介绍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789" y="1988969"/>
            <a:ext cx="2448272" cy="12555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CN" sz="3100" dirty="0"/>
              <a:t>3</a:t>
            </a:r>
            <a:r>
              <a:rPr lang="zh-CN" altLang="en-US" sz="3100" dirty="0"/>
              <a:t>、</a:t>
            </a:r>
            <a:r>
              <a:rPr lang="en-US" altLang="zh-CN" sz="3100" dirty="0" err="1"/>
              <a:t>Git</a:t>
            </a:r>
            <a:r>
              <a:rPr lang="en-US" altLang="zh-CN" sz="3100" dirty="0"/>
              <a:t> </a:t>
            </a:r>
            <a:r>
              <a:rPr lang="zh-CN" altLang="en-US" sz="3100" dirty="0"/>
              <a:t>工具中的相关概念</a:t>
            </a:r>
            <a:r>
              <a:rPr lang="zh-CN" altLang="en-US" sz="3100" dirty="0" smtClean="0"/>
              <a:t>名词</a:t>
            </a:r>
            <a:endParaRPr lang="en-US" altLang="zh-CN" sz="3100" dirty="0" smtClean="0"/>
          </a:p>
          <a:p>
            <a:pPr marL="0" indent="0">
              <a:buNone/>
            </a:pPr>
            <a:endParaRPr lang="zh-CN" altLang="en-US" sz="3100" dirty="0"/>
          </a:p>
          <a:p>
            <a:r>
              <a:rPr lang="zh-CN" altLang="en-US" dirty="0"/>
              <a:t>本地仓库：就是在开发人员自己电脑上的</a:t>
            </a:r>
            <a:r>
              <a:rPr lang="en-US" altLang="zh-CN" dirty="0" err="1"/>
              <a:t>Git</a:t>
            </a:r>
            <a:r>
              <a:rPr lang="zh-CN" altLang="en-US" dirty="0"/>
              <a:t>仓库。</a:t>
            </a:r>
            <a:endParaRPr lang="zh-CN" altLang="en-US" dirty="0"/>
          </a:p>
          <a:p>
            <a:r>
              <a:rPr lang="zh-CN" altLang="en-US" dirty="0"/>
              <a:t>远程仓库：指在远程服务器上的</a:t>
            </a:r>
            <a:r>
              <a:rPr lang="en-US" altLang="zh-CN" dirty="0" err="1"/>
              <a:t>Git</a:t>
            </a:r>
            <a:r>
              <a:rPr lang="zh-CN" altLang="en-US" dirty="0"/>
              <a:t>仓库。</a:t>
            </a:r>
            <a:endParaRPr lang="zh-CN" altLang="en-US" dirty="0"/>
          </a:p>
          <a:p>
            <a:r>
              <a:rPr lang="en-US" altLang="zh-CN" dirty="0"/>
              <a:t>Clone</a:t>
            </a:r>
            <a:r>
              <a:rPr lang="zh-CN" altLang="en-US" dirty="0"/>
              <a:t>：克隆，就是将远程仓库复制到本地。</a:t>
            </a:r>
            <a:endParaRPr lang="zh-CN" altLang="en-US" dirty="0"/>
          </a:p>
          <a:p>
            <a:r>
              <a:rPr lang="en-US" altLang="zh-CN" dirty="0"/>
              <a:t>Push</a:t>
            </a:r>
            <a:r>
              <a:rPr lang="zh-CN" altLang="en-US" dirty="0"/>
              <a:t>：推送，就是将本地仓库代码上传到远程仓库。</a:t>
            </a:r>
            <a:endParaRPr lang="zh-CN" altLang="en-US" dirty="0"/>
          </a:p>
          <a:p>
            <a:r>
              <a:rPr lang="en-US" altLang="zh-CN" dirty="0"/>
              <a:t>Pull</a:t>
            </a:r>
            <a:r>
              <a:rPr lang="zh-CN" altLang="en-US" dirty="0"/>
              <a:t>：拉取，就是将远程仓库代码下载到本地仓库。</a:t>
            </a:r>
            <a:endParaRPr lang="zh-CN" altLang="en-US" dirty="0"/>
          </a:p>
          <a:p>
            <a:r>
              <a:rPr lang="zh-CN" altLang="en-US" dirty="0"/>
              <a:t>工作区：就是你在电脑里能看到的目录。</a:t>
            </a:r>
            <a:endParaRPr lang="zh-CN" altLang="en-US" dirty="0"/>
          </a:p>
          <a:p>
            <a:r>
              <a:rPr lang="zh-CN" altLang="en-US" dirty="0"/>
              <a:t>暂存区：英文叫 </a:t>
            </a:r>
            <a:r>
              <a:rPr lang="en-US" altLang="zh-CN" dirty="0"/>
              <a:t>stage </a:t>
            </a:r>
            <a:r>
              <a:rPr lang="zh-CN" altLang="en-US" dirty="0"/>
              <a:t>或 </a:t>
            </a:r>
            <a:r>
              <a:rPr lang="en-US" altLang="zh-CN" dirty="0"/>
              <a:t>index</a:t>
            </a:r>
            <a:r>
              <a:rPr lang="zh-CN" altLang="en-US" dirty="0"/>
              <a:t>。一般存放在 </a:t>
            </a:r>
            <a:r>
              <a:rPr lang="en-US" altLang="zh-CN" dirty="0"/>
              <a:t>.</a:t>
            </a:r>
            <a:r>
              <a:rPr lang="en-US" altLang="zh-CN" dirty="0" err="1"/>
              <a:t>git</a:t>
            </a:r>
            <a:r>
              <a:rPr lang="en-US" altLang="zh-CN" dirty="0"/>
              <a:t> </a:t>
            </a:r>
            <a:r>
              <a:rPr lang="zh-CN" altLang="en-US" dirty="0"/>
              <a:t>目录下的 </a:t>
            </a:r>
            <a:r>
              <a:rPr lang="en-US" altLang="zh-CN" dirty="0"/>
              <a:t>index </a:t>
            </a:r>
            <a:r>
              <a:rPr lang="zh-CN" altLang="en-US" dirty="0"/>
              <a:t>文件（</a:t>
            </a:r>
            <a:r>
              <a:rPr lang="en-US" altLang="zh-CN" dirty="0"/>
              <a:t>.</a:t>
            </a:r>
            <a:r>
              <a:rPr lang="en-US" altLang="zh-CN" dirty="0" err="1"/>
              <a:t>git</a:t>
            </a:r>
            <a:r>
              <a:rPr lang="en-US" altLang="zh-CN" dirty="0"/>
              <a:t>/index</a:t>
            </a:r>
            <a:r>
              <a:rPr lang="zh-CN" altLang="en-US" dirty="0"/>
              <a:t>）中，所以我们把暂存区有时也叫作索引（</a:t>
            </a:r>
            <a:r>
              <a:rPr lang="en-US" altLang="zh-CN" dirty="0"/>
              <a:t>index</a:t>
            </a:r>
            <a:r>
              <a:rPr lang="zh-CN" altLang="en-US" dirty="0"/>
              <a:t>）。</a:t>
            </a:r>
            <a:endParaRPr lang="zh-CN" altLang="en-US" dirty="0"/>
          </a:p>
          <a:p>
            <a:r>
              <a:rPr lang="zh-CN" altLang="en-US" dirty="0"/>
              <a:t>版本库：工作区有一个隐藏目录 </a:t>
            </a:r>
            <a:r>
              <a:rPr lang="en-US" altLang="zh-CN" dirty="0"/>
              <a:t>.</a:t>
            </a:r>
            <a:r>
              <a:rPr lang="en-US" altLang="zh-CN" dirty="0" err="1"/>
              <a:t>git</a:t>
            </a:r>
            <a:r>
              <a:rPr lang="zh-CN" altLang="en-US" dirty="0"/>
              <a:t>，这个不算工作区，而是 </a:t>
            </a:r>
            <a:r>
              <a:rPr lang="en-US" altLang="zh-CN" dirty="0" err="1"/>
              <a:t>Git</a:t>
            </a:r>
            <a:r>
              <a:rPr lang="en-US" altLang="zh-CN" dirty="0"/>
              <a:t> </a:t>
            </a:r>
            <a:r>
              <a:rPr lang="zh-CN" altLang="en-US" dirty="0"/>
              <a:t>的版本库。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GIT</a:t>
            </a:r>
            <a:r>
              <a:rPr lang="zh-CN" altLang="en-US" dirty="0" smtClean="0"/>
              <a:t>工具介绍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p="http://schemas.openxmlformats.org/presentationml/2006/main">
  <p:tag name="KSO_WPP_MARK_KEY" val="c4ee9d25-1c86-400d-a780-d9ef11ac42e0"/>
  <p:tag name="COMMONDATA" val="eyJoZGlkIjoiNTVhZTYzMTlmMTM5NDM4NDNkNjcwZDU0OThkNGRkMjE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3040</Words>
  <Application>WPS 演示</Application>
  <PresentationFormat>全屏显示(4:3)</PresentationFormat>
  <Paragraphs>206</Paragraphs>
  <Slides>25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Arial</vt:lpstr>
      <vt:lpstr>宋体</vt:lpstr>
      <vt:lpstr>Wingdings</vt:lpstr>
      <vt:lpstr>Symbol</vt:lpstr>
      <vt:lpstr>Candara</vt:lpstr>
      <vt:lpstr>华文新魏</vt:lpstr>
      <vt:lpstr>华文楷体</vt:lpstr>
      <vt:lpstr>微软雅黑</vt:lpstr>
      <vt:lpstr>Calibri</vt:lpstr>
      <vt:lpstr>Arial Unicode MS</vt:lpstr>
      <vt:lpstr>波形</vt:lpstr>
      <vt:lpstr>Visio.Drawing.15</vt:lpstr>
      <vt:lpstr>GIT使用培训</vt:lpstr>
      <vt:lpstr>欢迎</vt:lpstr>
      <vt:lpstr>学习目标</vt:lpstr>
      <vt:lpstr>版本管理的作用</vt:lpstr>
      <vt:lpstr>为什么要版本管理</vt:lpstr>
      <vt:lpstr>如何进行版本管理</vt:lpstr>
      <vt:lpstr>GIT工具介绍</vt:lpstr>
      <vt:lpstr>GIT工具介绍</vt:lpstr>
      <vt:lpstr>GIT工具介绍</vt:lpstr>
      <vt:lpstr>GIT工具介绍</vt:lpstr>
      <vt:lpstr>掌握日常操作</vt:lpstr>
      <vt:lpstr>GIT常用指令</vt:lpstr>
      <vt:lpstr>GIT基本操作</vt:lpstr>
      <vt:lpstr>GIT基本操作</vt:lpstr>
      <vt:lpstr>PowerPoint 演示文稿</vt:lpstr>
      <vt:lpstr>PowerPoint 演示文稿</vt:lpstr>
      <vt:lpstr>GIT工作区和缓冲区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GIT使用培训</dc:title>
  <dc:creator>wef</dc:creator>
  <cp:lastModifiedBy>111</cp:lastModifiedBy>
  <cp:revision>86</cp:revision>
  <dcterms:created xsi:type="dcterms:W3CDTF">2022-06-22T07:52:00Z</dcterms:created>
  <dcterms:modified xsi:type="dcterms:W3CDTF">2022-06-27T08:51:26Z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EDE444356EA24E819EBAB2E3760EE8C0</vt:lpwstr>
  </property>
  <property fmtid="{D5CDD505-2E9C-101B-9397-08002B2CF9AE}" pid="3" name="KSOProductBuildVer">
    <vt:lpwstr>2052-11.1.0.11744</vt:lpwstr>
  </property>
</Properties>
</file>